
<file path=[Content_Types].xml><?xml version="1.0" encoding="utf-8"?>
<Types xmlns="http://schemas.openxmlformats.org/package/2006/content-types">
  <Default Extension="xml" ContentType="application/xml"/>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8" r:id="rId1"/>
    <p:sldMasterId id="2147483669" r:id="rId2"/>
  </p:sldMasterIdLst>
  <p:notesMasterIdLst>
    <p:notesMasterId r:id="rId4"/>
  </p:notesMasterIdLst>
  <p:sldIdLst>
    <p:sldId id="256" r:id="rId3"/>
  </p:sldIdLst>
  <p:sldSz cx="37490400" cy="25146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elanie Umbaugh"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EEB295-72E1-4C6D-BDA6-1467A3F774C2}">
  <a:tblStyle styleId="{3BEEB295-72E1-4C6D-BDA6-1467A3F774C2}" styleName="Table_0">
    <a:wholeTbl>
      <a:tcStyle>
        <a:tcBdr>
          <a:left>
            <a:ln w="9525" cap="flat" cmpd="sng">
              <a:solidFill>
                <a:srgbClr val="9E9E9E"/>
              </a:solidFill>
              <a:prstDash val="solid"/>
              <a:round/>
              <a:headEnd type="none" w="med" len="med"/>
              <a:tailEnd type="none" w="med" len="med"/>
            </a:ln>
          </a:left>
          <a:right>
            <a:ln w="9525" cap="flat" cmpd="sng">
              <a:solidFill>
                <a:srgbClr val="9E9E9E"/>
              </a:solidFill>
              <a:prstDash val="solid"/>
              <a:round/>
              <a:headEnd type="none" w="med" len="med"/>
              <a:tailEnd type="none" w="med" len="med"/>
            </a:ln>
          </a:right>
          <a:top>
            <a:ln w="9525" cap="flat" cmpd="sng">
              <a:solidFill>
                <a:srgbClr val="9E9E9E"/>
              </a:solidFill>
              <a:prstDash val="solid"/>
              <a:round/>
              <a:headEnd type="none" w="med" len="med"/>
              <a:tailEnd type="none" w="med" len="med"/>
            </a:ln>
          </a:top>
          <a:bottom>
            <a:ln w="9525" cap="flat" cmpd="sng">
              <a:solidFill>
                <a:srgbClr val="9E9E9E"/>
              </a:solidFill>
              <a:prstDash val="solid"/>
              <a:round/>
              <a:headEnd type="none" w="med" len="med"/>
              <a:tailEnd type="none" w="med" len="med"/>
            </a:ln>
          </a:bottom>
          <a:insideH>
            <a:ln w="9525" cap="flat" cmpd="sng">
              <a:solidFill>
                <a:srgbClr val="9E9E9E"/>
              </a:solidFill>
              <a:prstDash val="solid"/>
              <a:round/>
              <a:headEnd type="none" w="med" len="med"/>
              <a:tailEnd type="none" w="med" len="med"/>
            </a:ln>
          </a:insideH>
          <a:insideV>
            <a:ln w="9525" cap="flat" cmpd="sng">
              <a:solidFill>
                <a:srgbClr val="9E9E9E"/>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033"/>
    <p:restoredTop sz="94686"/>
  </p:normalViewPr>
  <p:slideViewPr>
    <p:cSldViewPr snapToGrid="0">
      <p:cViewPr>
        <p:scale>
          <a:sx n="22" d="100"/>
          <a:sy n="22" d="100"/>
        </p:scale>
        <p:origin x="144" y="8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1.xml"/><Relationship Id="rId4" Type="http://schemas.openxmlformats.org/officeDocument/2006/relationships/notesMaster" Target="notesMasters/notesMaster1.xml"/><Relationship Id="rId5" Type="http://schemas.openxmlformats.org/officeDocument/2006/relationships/commentAuthors" Target="commentAuthors.xml"/><Relationship Id="rId6" Type="http://schemas.openxmlformats.org/officeDocument/2006/relationships/presProps" Target="presProps.xml"/><Relationship Id="rId7" Type="http://schemas.openxmlformats.org/officeDocument/2006/relationships/viewProps" Target="viewProps.xml"/><Relationship Id="rId8" Type="http://schemas.openxmlformats.org/officeDocument/2006/relationships/theme" Target="theme/theme1.xml"/><Relationship Id="rId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873142" y="685800"/>
            <a:ext cx="51123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3260397896"/>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Shape 89"/>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90" name="Shape 90"/>
          <p:cNvSpPr>
            <a:spLocks noGrp="1" noRot="1" noChangeAspect="1"/>
          </p:cNvSpPr>
          <p:nvPr>
            <p:ph type="sldImg" idx="2"/>
          </p:nvPr>
        </p:nvSpPr>
        <p:spPr>
          <a:xfrm>
            <a:off x="873125" y="685800"/>
            <a:ext cx="511175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267517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1278004" y="3640144"/>
            <a:ext cx="34934400" cy="10035000"/>
          </a:xfrm>
          <a:prstGeom prst="rect">
            <a:avLst/>
          </a:prstGeom>
        </p:spPr>
        <p:txBody>
          <a:bodyPr lIns="398875" tIns="398875" rIns="398875" bIns="398875" anchor="b" anchorCtr="0"/>
          <a:lstStyle>
            <a:lvl1pPr lvl="0" algn="ctr">
              <a:spcBef>
                <a:spcPts val="0"/>
              </a:spcBef>
              <a:buSzPct val="100000"/>
              <a:defRPr sz="22700"/>
            </a:lvl1pPr>
            <a:lvl2pPr lvl="1" algn="ctr">
              <a:spcBef>
                <a:spcPts val="0"/>
              </a:spcBef>
              <a:buSzPct val="100000"/>
              <a:defRPr sz="22700"/>
            </a:lvl2pPr>
            <a:lvl3pPr lvl="2" algn="ctr">
              <a:spcBef>
                <a:spcPts val="0"/>
              </a:spcBef>
              <a:buSzPct val="100000"/>
              <a:defRPr sz="22700"/>
            </a:lvl3pPr>
            <a:lvl4pPr lvl="3" algn="ctr">
              <a:spcBef>
                <a:spcPts val="0"/>
              </a:spcBef>
              <a:buSzPct val="100000"/>
              <a:defRPr sz="22700"/>
            </a:lvl4pPr>
            <a:lvl5pPr lvl="4" algn="ctr">
              <a:spcBef>
                <a:spcPts val="0"/>
              </a:spcBef>
              <a:buSzPct val="100000"/>
              <a:defRPr sz="22700"/>
            </a:lvl5pPr>
            <a:lvl6pPr lvl="5" algn="ctr">
              <a:spcBef>
                <a:spcPts val="0"/>
              </a:spcBef>
              <a:buSzPct val="100000"/>
              <a:defRPr sz="22700"/>
            </a:lvl6pPr>
            <a:lvl7pPr lvl="6" algn="ctr">
              <a:spcBef>
                <a:spcPts val="0"/>
              </a:spcBef>
              <a:buSzPct val="100000"/>
              <a:defRPr sz="22700"/>
            </a:lvl7pPr>
            <a:lvl8pPr lvl="7" algn="ctr">
              <a:spcBef>
                <a:spcPts val="0"/>
              </a:spcBef>
              <a:buSzPct val="100000"/>
              <a:defRPr sz="22700"/>
            </a:lvl8pPr>
            <a:lvl9pPr lvl="8" algn="ctr">
              <a:spcBef>
                <a:spcPts val="0"/>
              </a:spcBef>
              <a:buSzPct val="100000"/>
              <a:defRPr sz="22700"/>
            </a:lvl9pPr>
          </a:lstStyle>
          <a:p>
            <a:endParaRPr/>
          </a:p>
        </p:txBody>
      </p:sp>
      <p:sp>
        <p:nvSpPr>
          <p:cNvPr id="11" name="Shape 11"/>
          <p:cNvSpPr txBox="1">
            <a:spLocks noGrp="1"/>
          </p:cNvSpPr>
          <p:nvPr>
            <p:ph type="subTitle" idx="1"/>
          </p:nvPr>
        </p:nvSpPr>
        <p:spPr>
          <a:xfrm>
            <a:off x="1277970" y="13855722"/>
            <a:ext cx="34934400" cy="3874800"/>
          </a:xfrm>
          <a:prstGeom prst="rect">
            <a:avLst/>
          </a:prstGeom>
        </p:spPr>
        <p:txBody>
          <a:bodyPr lIns="398875" tIns="398875" rIns="398875" bIns="398875" anchor="t" anchorCtr="0"/>
          <a:lstStyle>
            <a:lvl1pPr lvl="0" algn="ctr">
              <a:lnSpc>
                <a:spcPct val="100000"/>
              </a:lnSpc>
              <a:spcBef>
                <a:spcPts val="0"/>
              </a:spcBef>
              <a:spcAft>
                <a:spcPts val="0"/>
              </a:spcAft>
              <a:buSzPct val="100000"/>
              <a:buNone/>
              <a:defRPr sz="12200"/>
            </a:lvl1pPr>
            <a:lvl2pPr lvl="1" algn="ctr">
              <a:lnSpc>
                <a:spcPct val="100000"/>
              </a:lnSpc>
              <a:spcBef>
                <a:spcPts val="0"/>
              </a:spcBef>
              <a:spcAft>
                <a:spcPts val="0"/>
              </a:spcAft>
              <a:buSzPct val="100000"/>
              <a:buNone/>
              <a:defRPr sz="12200"/>
            </a:lvl2pPr>
            <a:lvl3pPr lvl="2" algn="ctr">
              <a:lnSpc>
                <a:spcPct val="100000"/>
              </a:lnSpc>
              <a:spcBef>
                <a:spcPts val="0"/>
              </a:spcBef>
              <a:spcAft>
                <a:spcPts val="0"/>
              </a:spcAft>
              <a:buSzPct val="100000"/>
              <a:buNone/>
              <a:defRPr sz="12200"/>
            </a:lvl3pPr>
            <a:lvl4pPr lvl="3" algn="ctr">
              <a:lnSpc>
                <a:spcPct val="100000"/>
              </a:lnSpc>
              <a:spcBef>
                <a:spcPts val="0"/>
              </a:spcBef>
              <a:spcAft>
                <a:spcPts val="0"/>
              </a:spcAft>
              <a:buSzPct val="100000"/>
              <a:buNone/>
              <a:defRPr sz="12200"/>
            </a:lvl4pPr>
            <a:lvl5pPr lvl="4" algn="ctr">
              <a:lnSpc>
                <a:spcPct val="100000"/>
              </a:lnSpc>
              <a:spcBef>
                <a:spcPts val="0"/>
              </a:spcBef>
              <a:spcAft>
                <a:spcPts val="0"/>
              </a:spcAft>
              <a:buSzPct val="100000"/>
              <a:buNone/>
              <a:defRPr sz="12200"/>
            </a:lvl5pPr>
            <a:lvl6pPr lvl="5" algn="ctr">
              <a:lnSpc>
                <a:spcPct val="100000"/>
              </a:lnSpc>
              <a:spcBef>
                <a:spcPts val="0"/>
              </a:spcBef>
              <a:spcAft>
                <a:spcPts val="0"/>
              </a:spcAft>
              <a:buSzPct val="100000"/>
              <a:buNone/>
              <a:defRPr sz="12200"/>
            </a:lvl6pPr>
            <a:lvl7pPr lvl="6" algn="ctr">
              <a:lnSpc>
                <a:spcPct val="100000"/>
              </a:lnSpc>
              <a:spcBef>
                <a:spcPts val="0"/>
              </a:spcBef>
              <a:spcAft>
                <a:spcPts val="0"/>
              </a:spcAft>
              <a:buSzPct val="100000"/>
              <a:buNone/>
              <a:defRPr sz="12200"/>
            </a:lvl7pPr>
            <a:lvl8pPr lvl="7" algn="ctr">
              <a:lnSpc>
                <a:spcPct val="100000"/>
              </a:lnSpc>
              <a:spcBef>
                <a:spcPts val="0"/>
              </a:spcBef>
              <a:spcAft>
                <a:spcPts val="0"/>
              </a:spcAft>
              <a:buSzPct val="100000"/>
              <a:buNone/>
              <a:defRPr sz="12200"/>
            </a:lvl8pPr>
            <a:lvl9pPr lvl="8" algn="ctr">
              <a:lnSpc>
                <a:spcPct val="100000"/>
              </a:lnSpc>
              <a:spcBef>
                <a:spcPts val="0"/>
              </a:spcBef>
              <a:spcAft>
                <a:spcPts val="0"/>
              </a:spcAft>
              <a:buSzPct val="100000"/>
              <a:buNone/>
              <a:defRPr sz="12200"/>
            </a:lvl9pPr>
          </a:lstStyle>
          <a:p>
            <a:endParaRPr/>
          </a:p>
        </p:txBody>
      </p:sp>
      <p:sp>
        <p:nvSpPr>
          <p:cNvPr id="12" name="Shape 12"/>
          <p:cNvSpPr txBox="1">
            <a:spLocks noGrp="1"/>
          </p:cNvSpPr>
          <p:nvPr>
            <p:ph type="sldNum" idx="12"/>
          </p:nvPr>
        </p:nvSpPr>
        <p:spPr>
          <a:xfrm>
            <a:off x="34737077" y="22797948"/>
            <a:ext cx="2249700" cy="1924200"/>
          </a:xfrm>
          <a:prstGeom prst="rect">
            <a:avLst/>
          </a:prstGeom>
        </p:spPr>
        <p:txBody>
          <a:bodyPr lIns="398875" tIns="398875" rIns="398875" bIns="39887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1277970" y="5407722"/>
            <a:ext cx="34934400" cy="9599400"/>
          </a:xfrm>
          <a:prstGeom prst="rect">
            <a:avLst/>
          </a:prstGeom>
        </p:spPr>
        <p:txBody>
          <a:bodyPr lIns="398875" tIns="398875" rIns="398875" bIns="398875" anchor="b" anchorCtr="0"/>
          <a:lstStyle>
            <a:lvl1pPr lvl="0" algn="ctr">
              <a:spcBef>
                <a:spcPts val="0"/>
              </a:spcBef>
              <a:buSzPct val="100000"/>
              <a:defRPr sz="52400"/>
            </a:lvl1pPr>
            <a:lvl2pPr lvl="1" algn="ctr">
              <a:spcBef>
                <a:spcPts val="0"/>
              </a:spcBef>
              <a:buSzPct val="100000"/>
              <a:defRPr sz="52400"/>
            </a:lvl2pPr>
            <a:lvl3pPr lvl="2" algn="ctr">
              <a:spcBef>
                <a:spcPts val="0"/>
              </a:spcBef>
              <a:buSzPct val="100000"/>
              <a:defRPr sz="52400"/>
            </a:lvl3pPr>
            <a:lvl4pPr lvl="3" algn="ctr">
              <a:spcBef>
                <a:spcPts val="0"/>
              </a:spcBef>
              <a:buSzPct val="100000"/>
              <a:defRPr sz="52400"/>
            </a:lvl4pPr>
            <a:lvl5pPr lvl="4" algn="ctr">
              <a:spcBef>
                <a:spcPts val="0"/>
              </a:spcBef>
              <a:buSzPct val="100000"/>
              <a:defRPr sz="52400"/>
            </a:lvl5pPr>
            <a:lvl6pPr lvl="5" algn="ctr">
              <a:spcBef>
                <a:spcPts val="0"/>
              </a:spcBef>
              <a:buSzPct val="100000"/>
              <a:defRPr sz="52400"/>
            </a:lvl6pPr>
            <a:lvl7pPr lvl="6" algn="ctr">
              <a:spcBef>
                <a:spcPts val="0"/>
              </a:spcBef>
              <a:buSzPct val="100000"/>
              <a:defRPr sz="52400"/>
            </a:lvl7pPr>
            <a:lvl8pPr lvl="7" algn="ctr">
              <a:spcBef>
                <a:spcPts val="0"/>
              </a:spcBef>
              <a:buSzPct val="100000"/>
              <a:defRPr sz="52400"/>
            </a:lvl8pPr>
            <a:lvl9pPr lvl="8" algn="ctr">
              <a:spcBef>
                <a:spcPts val="0"/>
              </a:spcBef>
              <a:buSzPct val="100000"/>
              <a:defRPr sz="52400"/>
            </a:lvl9pPr>
          </a:lstStyle>
          <a:p>
            <a:endParaRPr/>
          </a:p>
        </p:txBody>
      </p:sp>
      <p:sp>
        <p:nvSpPr>
          <p:cNvPr id="46" name="Shape 46"/>
          <p:cNvSpPr txBox="1">
            <a:spLocks noGrp="1"/>
          </p:cNvSpPr>
          <p:nvPr>
            <p:ph type="body" idx="1"/>
          </p:nvPr>
        </p:nvSpPr>
        <p:spPr>
          <a:xfrm>
            <a:off x="1277970" y="15410877"/>
            <a:ext cx="34934400" cy="6359400"/>
          </a:xfrm>
          <a:prstGeom prst="rect">
            <a:avLst/>
          </a:prstGeom>
        </p:spPr>
        <p:txBody>
          <a:bodyPr lIns="398875" tIns="398875" rIns="398875" bIns="39887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47" name="Shape 47"/>
          <p:cNvSpPr txBox="1">
            <a:spLocks noGrp="1"/>
          </p:cNvSpPr>
          <p:nvPr>
            <p:ph type="sldNum" idx="12"/>
          </p:nvPr>
        </p:nvSpPr>
        <p:spPr>
          <a:xfrm>
            <a:off x="34737077" y="22797948"/>
            <a:ext cx="2249700" cy="1924200"/>
          </a:xfrm>
          <a:prstGeom prst="rect">
            <a:avLst/>
          </a:prstGeom>
        </p:spPr>
        <p:txBody>
          <a:bodyPr lIns="398875" tIns="398875" rIns="398875" bIns="39887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34737077" y="22797948"/>
            <a:ext cx="2249700" cy="1924200"/>
          </a:xfrm>
          <a:prstGeom prst="rect">
            <a:avLst/>
          </a:prstGeom>
        </p:spPr>
        <p:txBody>
          <a:bodyPr lIns="398875" tIns="398875" rIns="398875" bIns="39887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54"/>
        <p:cNvGrpSpPr/>
        <p:nvPr/>
      </p:nvGrpSpPr>
      <p:grpSpPr>
        <a:xfrm>
          <a:off x="0" y="0"/>
          <a:ext cx="0" cy="0"/>
          <a:chOff x="0" y="0"/>
          <a:chExt cx="0" cy="0"/>
        </a:xfrm>
      </p:grpSpPr>
      <p:sp>
        <p:nvSpPr>
          <p:cNvPr id="55" name="Shape 55"/>
          <p:cNvSpPr txBox="1">
            <a:spLocks noGrp="1"/>
          </p:cNvSpPr>
          <p:nvPr>
            <p:ph type="title"/>
          </p:nvPr>
        </p:nvSpPr>
        <p:spPr>
          <a:xfrm>
            <a:off x="1277970" y="2175675"/>
            <a:ext cx="34934400" cy="2799898"/>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Arial"/>
              <a:buNone/>
              <a:defRPr sz="12200" b="0" i="0" u="none" strike="noStrike" cap="none">
                <a:solidFill>
                  <a:schemeClr val="dk1"/>
                </a:solidFill>
                <a:latin typeface="Arial"/>
                <a:ea typeface="Arial"/>
                <a:cs typeface="Arial"/>
                <a:sym typeface="Arial"/>
              </a:defRPr>
            </a:lvl1pPr>
            <a:lvl2pPr lvl="1" indent="0">
              <a:spcBef>
                <a:spcPts val="0"/>
              </a:spcBef>
              <a:buClr>
                <a:schemeClr val="dk1"/>
              </a:buClr>
              <a:buFont typeface="Arial"/>
              <a:buNone/>
              <a:defRPr sz="12200">
                <a:solidFill>
                  <a:schemeClr val="dk1"/>
                </a:solidFill>
              </a:defRPr>
            </a:lvl2pPr>
            <a:lvl3pPr lvl="2" indent="0">
              <a:spcBef>
                <a:spcPts val="0"/>
              </a:spcBef>
              <a:buClr>
                <a:schemeClr val="dk1"/>
              </a:buClr>
              <a:buFont typeface="Arial"/>
              <a:buNone/>
              <a:defRPr sz="12200">
                <a:solidFill>
                  <a:schemeClr val="dk1"/>
                </a:solidFill>
              </a:defRPr>
            </a:lvl3pPr>
            <a:lvl4pPr lvl="3" indent="0">
              <a:spcBef>
                <a:spcPts val="0"/>
              </a:spcBef>
              <a:buClr>
                <a:schemeClr val="dk1"/>
              </a:buClr>
              <a:buFont typeface="Arial"/>
              <a:buNone/>
              <a:defRPr sz="12200">
                <a:solidFill>
                  <a:schemeClr val="dk1"/>
                </a:solidFill>
              </a:defRPr>
            </a:lvl4pPr>
            <a:lvl5pPr lvl="4" indent="0">
              <a:spcBef>
                <a:spcPts val="0"/>
              </a:spcBef>
              <a:buClr>
                <a:schemeClr val="dk1"/>
              </a:buClr>
              <a:buFont typeface="Arial"/>
              <a:buNone/>
              <a:defRPr sz="12200">
                <a:solidFill>
                  <a:schemeClr val="dk1"/>
                </a:solidFill>
              </a:defRPr>
            </a:lvl5pPr>
            <a:lvl6pPr lvl="5" indent="0">
              <a:spcBef>
                <a:spcPts val="0"/>
              </a:spcBef>
              <a:buClr>
                <a:schemeClr val="dk1"/>
              </a:buClr>
              <a:buFont typeface="Arial"/>
              <a:buNone/>
              <a:defRPr sz="12200">
                <a:solidFill>
                  <a:schemeClr val="dk1"/>
                </a:solidFill>
              </a:defRPr>
            </a:lvl6pPr>
            <a:lvl7pPr lvl="6" indent="0">
              <a:spcBef>
                <a:spcPts val="0"/>
              </a:spcBef>
              <a:buClr>
                <a:schemeClr val="dk1"/>
              </a:buClr>
              <a:buFont typeface="Arial"/>
              <a:buNone/>
              <a:defRPr sz="12200">
                <a:solidFill>
                  <a:schemeClr val="dk1"/>
                </a:solidFill>
              </a:defRPr>
            </a:lvl7pPr>
            <a:lvl8pPr lvl="7" indent="0">
              <a:spcBef>
                <a:spcPts val="0"/>
              </a:spcBef>
              <a:buClr>
                <a:schemeClr val="dk1"/>
              </a:buClr>
              <a:buFont typeface="Arial"/>
              <a:buNone/>
              <a:defRPr sz="12200">
                <a:solidFill>
                  <a:schemeClr val="dk1"/>
                </a:solidFill>
              </a:defRPr>
            </a:lvl8pPr>
            <a:lvl9pPr lvl="8" indent="0">
              <a:spcBef>
                <a:spcPts val="0"/>
              </a:spcBef>
              <a:buClr>
                <a:schemeClr val="dk1"/>
              </a:buClr>
              <a:buFont typeface="Arial"/>
              <a:buNone/>
              <a:defRPr sz="12200">
                <a:solidFill>
                  <a:schemeClr val="dk1"/>
                </a:solidFill>
              </a:defRPr>
            </a:lvl9pPr>
          </a:lstStyle>
          <a:p>
            <a:endParaRPr/>
          </a:p>
        </p:txBody>
      </p:sp>
      <p:sp>
        <p:nvSpPr>
          <p:cNvPr id="56" name="Shape 56"/>
          <p:cNvSpPr txBox="1">
            <a:spLocks noGrp="1"/>
          </p:cNvSpPr>
          <p:nvPr>
            <p:ph type="body" idx="1"/>
          </p:nvPr>
        </p:nvSpPr>
        <p:spPr>
          <a:xfrm>
            <a:off x="1277970" y="5634321"/>
            <a:ext cx="34934400" cy="16702500"/>
          </a:xfrm>
          <a:prstGeom prst="rect">
            <a:avLst/>
          </a:prstGeom>
          <a:noFill/>
          <a:ln>
            <a:noFill/>
          </a:ln>
        </p:spPr>
        <p:txBody>
          <a:bodyPr lIns="91425" tIns="91425" rIns="91425" bIns="91425" anchor="t" anchorCtr="0"/>
          <a:lstStyle>
            <a:lvl1pPr marL="0" marR="0" lvl="0" indent="0" algn="l" rtl="0">
              <a:lnSpc>
                <a:spcPct val="115000"/>
              </a:lnSpc>
              <a:spcBef>
                <a:spcPts val="0"/>
              </a:spcBef>
              <a:spcAft>
                <a:spcPts val="7000"/>
              </a:spcAft>
              <a:buClr>
                <a:schemeClr val="dk2"/>
              </a:buClr>
              <a:buFont typeface="Arial"/>
              <a:buNone/>
              <a:defRPr sz="7900" b="0" i="0" u="none" strike="noStrike" cap="none">
                <a:solidFill>
                  <a:schemeClr val="dk2"/>
                </a:solidFill>
                <a:latin typeface="Arial"/>
                <a:ea typeface="Arial"/>
                <a:cs typeface="Arial"/>
                <a:sym typeface="Arial"/>
              </a:defRPr>
            </a:lvl1pPr>
            <a:lvl2pPr marL="457200" marR="0" lvl="1" indent="0" algn="l" rtl="0">
              <a:lnSpc>
                <a:spcPct val="115000"/>
              </a:lnSpc>
              <a:spcBef>
                <a:spcPts val="0"/>
              </a:spcBef>
              <a:spcAft>
                <a:spcPts val="7000"/>
              </a:spcAft>
              <a:buClr>
                <a:schemeClr val="dk2"/>
              </a:buClr>
              <a:buFont typeface="Arial"/>
              <a:buNone/>
              <a:defRPr sz="6100" b="0" i="0" u="none" strike="noStrike" cap="none">
                <a:solidFill>
                  <a:schemeClr val="dk2"/>
                </a:solidFill>
                <a:latin typeface="Arial"/>
                <a:ea typeface="Arial"/>
                <a:cs typeface="Arial"/>
                <a:sym typeface="Arial"/>
              </a:defRPr>
            </a:lvl2pPr>
            <a:lvl3pPr marL="914400" marR="0" lvl="2" indent="0" algn="l" rtl="0">
              <a:lnSpc>
                <a:spcPct val="115000"/>
              </a:lnSpc>
              <a:spcBef>
                <a:spcPts val="0"/>
              </a:spcBef>
              <a:spcAft>
                <a:spcPts val="7000"/>
              </a:spcAft>
              <a:buClr>
                <a:schemeClr val="dk2"/>
              </a:buClr>
              <a:buFont typeface="Arial"/>
              <a:buNone/>
              <a:defRPr sz="6100" b="0" i="0" u="none" strike="noStrike" cap="none">
                <a:solidFill>
                  <a:schemeClr val="dk2"/>
                </a:solidFill>
                <a:latin typeface="Arial"/>
                <a:ea typeface="Arial"/>
                <a:cs typeface="Arial"/>
                <a:sym typeface="Arial"/>
              </a:defRPr>
            </a:lvl3pPr>
            <a:lvl4pPr marL="1371600" marR="0" lvl="3" indent="0" algn="l" rtl="0">
              <a:lnSpc>
                <a:spcPct val="115000"/>
              </a:lnSpc>
              <a:spcBef>
                <a:spcPts val="0"/>
              </a:spcBef>
              <a:spcAft>
                <a:spcPts val="7000"/>
              </a:spcAft>
              <a:buClr>
                <a:schemeClr val="dk2"/>
              </a:buClr>
              <a:buFont typeface="Arial"/>
              <a:buNone/>
              <a:defRPr sz="6100" b="0" i="0" u="none" strike="noStrike" cap="none">
                <a:solidFill>
                  <a:schemeClr val="dk2"/>
                </a:solidFill>
                <a:latin typeface="Arial"/>
                <a:ea typeface="Arial"/>
                <a:cs typeface="Arial"/>
                <a:sym typeface="Arial"/>
              </a:defRPr>
            </a:lvl4pPr>
            <a:lvl5pPr marL="1828800" marR="0" lvl="4" indent="0" algn="l" rtl="0">
              <a:lnSpc>
                <a:spcPct val="115000"/>
              </a:lnSpc>
              <a:spcBef>
                <a:spcPts val="0"/>
              </a:spcBef>
              <a:spcAft>
                <a:spcPts val="7000"/>
              </a:spcAft>
              <a:buClr>
                <a:schemeClr val="dk2"/>
              </a:buClr>
              <a:buFont typeface="Arial"/>
              <a:buNone/>
              <a:defRPr sz="6100" b="0" i="0" u="none" strike="noStrike" cap="none">
                <a:solidFill>
                  <a:schemeClr val="dk2"/>
                </a:solidFill>
                <a:latin typeface="Arial"/>
                <a:ea typeface="Arial"/>
                <a:cs typeface="Arial"/>
                <a:sym typeface="Arial"/>
              </a:defRPr>
            </a:lvl5pPr>
            <a:lvl6pPr marL="2286000" marR="0" lvl="5" indent="0" algn="l" rtl="0">
              <a:lnSpc>
                <a:spcPct val="115000"/>
              </a:lnSpc>
              <a:spcBef>
                <a:spcPts val="0"/>
              </a:spcBef>
              <a:spcAft>
                <a:spcPts val="7000"/>
              </a:spcAft>
              <a:buClr>
                <a:schemeClr val="dk2"/>
              </a:buClr>
              <a:buFont typeface="Arial"/>
              <a:buNone/>
              <a:defRPr sz="6100" b="0" i="0" u="none" strike="noStrike" cap="none">
                <a:solidFill>
                  <a:schemeClr val="dk2"/>
                </a:solidFill>
                <a:latin typeface="Arial"/>
                <a:ea typeface="Arial"/>
                <a:cs typeface="Arial"/>
                <a:sym typeface="Arial"/>
              </a:defRPr>
            </a:lvl6pPr>
            <a:lvl7pPr marL="2743200" marR="0" lvl="6" indent="0" algn="l" rtl="0">
              <a:lnSpc>
                <a:spcPct val="115000"/>
              </a:lnSpc>
              <a:spcBef>
                <a:spcPts val="0"/>
              </a:spcBef>
              <a:spcAft>
                <a:spcPts val="7000"/>
              </a:spcAft>
              <a:buClr>
                <a:schemeClr val="dk2"/>
              </a:buClr>
              <a:buFont typeface="Arial"/>
              <a:buNone/>
              <a:defRPr sz="6100" b="0" i="0" u="none" strike="noStrike" cap="none">
                <a:solidFill>
                  <a:schemeClr val="dk2"/>
                </a:solidFill>
                <a:latin typeface="Arial"/>
                <a:ea typeface="Arial"/>
                <a:cs typeface="Arial"/>
                <a:sym typeface="Arial"/>
              </a:defRPr>
            </a:lvl7pPr>
            <a:lvl8pPr marL="3200400" marR="0" lvl="7" indent="0" algn="l" rtl="0">
              <a:lnSpc>
                <a:spcPct val="115000"/>
              </a:lnSpc>
              <a:spcBef>
                <a:spcPts val="0"/>
              </a:spcBef>
              <a:spcAft>
                <a:spcPts val="7000"/>
              </a:spcAft>
              <a:buClr>
                <a:schemeClr val="dk2"/>
              </a:buClr>
              <a:buFont typeface="Arial"/>
              <a:buNone/>
              <a:defRPr sz="6100" b="0" i="0" u="none" strike="noStrike" cap="none">
                <a:solidFill>
                  <a:schemeClr val="dk2"/>
                </a:solidFill>
                <a:latin typeface="Arial"/>
                <a:ea typeface="Arial"/>
                <a:cs typeface="Arial"/>
                <a:sym typeface="Arial"/>
              </a:defRPr>
            </a:lvl8pPr>
            <a:lvl9pPr marL="3657600" marR="0" lvl="8" indent="0" algn="l" rtl="0">
              <a:lnSpc>
                <a:spcPct val="115000"/>
              </a:lnSpc>
              <a:spcBef>
                <a:spcPts val="0"/>
              </a:spcBef>
              <a:spcAft>
                <a:spcPts val="7000"/>
              </a:spcAft>
              <a:buClr>
                <a:schemeClr val="dk2"/>
              </a:buClr>
              <a:buFont typeface="Arial"/>
              <a:buNone/>
              <a:defRPr sz="6100" b="0" i="0" u="none" strike="noStrike" cap="none">
                <a:solidFill>
                  <a:schemeClr val="dk2"/>
                </a:solidFill>
                <a:latin typeface="Arial"/>
                <a:ea typeface="Arial"/>
                <a:cs typeface="Arial"/>
                <a:sym typeface="Arial"/>
              </a:defRPr>
            </a:lvl9pPr>
          </a:lstStyle>
          <a:p>
            <a:endParaRPr/>
          </a:p>
        </p:txBody>
      </p:sp>
      <p:sp>
        <p:nvSpPr>
          <p:cNvPr id="57" name="Shape 57"/>
          <p:cNvSpPr txBox="1">
            <a:spLocks noGrp="1"/>
          </p:cNvSpPr>
          <p:nvPr>
            <p:ph type="sldNum" idx="12"/>
          </p:nvPr>
        </p:nvSpPr>
        <p:spPr>
          <a:xfrm>
            <a:off x="34737078" y="22797948"/>
            <a:ext cx="2249699" cy="1924199"/>
          </a:xfrm>
          <a:prstGeom prst="rect">
            <a:avLst/>
          </a:prstGeom>
          <a:noFill/>
          <a:ln>
            <a:noFill/>
          </a:ln>
        </p:spPr>
        <p:txBody>
          <a:bodyPr lIns="398875" tIns="398875" rIns="398875" bIns="39887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a:t>
            </a:fld>
            <a:endParaRPr lang="en"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1277970" y="2175675"/>
            <a:ext cx="34934400" cy="2799898"/>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Arial"/>
              <a:buNone/>
              <a:defRPr sz="12200" b="0" i="0" u="none" strike="noStrike" cap="none">
                <a:solidFill>
                  <a:schemeClr val="dk1"/>
                </a:solidFill>
                <a:latin typeface="Arial"/>
                <a:ea typeface="Arial"/>
                <a:cs typeface="Arial"/>
                <a:sym typeface="Arial"/>
              </a:defRPr>
            </a:lvl1pPr>
            <a:lvl2pPr lvl="1" indent="0">
              <a:spcBef>
                <a:spcPts val="0"/>
              </a:spcBef>
              <a:buClr>
                <a:schemeClr val="dk1"/>
              </a:buClr>
              <a:buFont typeface="Arial"/>
              <a:buNone/>
              <a:defRPr sz="12200">
                <a:solidFill>
                  <a:schemeClr val="dk1"/>
                </a:solidFill>
              </a:defRPr>
            </a:lvl2pPr>
            <a:lvl3pPr lvl="2" indent="0">
              <a:spcBef>
                <a:spcPts val="0"/>
              </a:spcBef>
              <a:buClr>
                <a:schemeClr val="dk1"/>
              </a:buClr>
              <a:buFont typeface="Arial"/>
              <a:buNone/>
              <a:defRPr sz="12200">
                <a:solidFill>
                  <a:schemeClr val="dk1"/>
                </a:solidFill>
              </a:defRPr>
            </a:lvl3pPr>
            <a:lvl4pPr lvl="3" indent="0">
              <a:spcBef>
                <a:spcPts val="0"/>
              </a:spcBef>
              <a:buClr>
                <a:schemeClr val="dk1"/>
              </a:buClr>
              <a:buFont typeface="Arial"/>
              <a:buNone/>
              <a:defRPr sz="12200">
                <a:solidFill>
                  <a:schemeClr val="dk1"/>
                </a:solidFill>
              </a:defRPr>
            </a:lvl4pPr>
            <a:lvl5pPr lvl="4" indent="0">
              <a:spcBef>
                <a:spcPts val="0"/>
              </a:spcBef>
              <a:buClr>
                <a:schemeClr val="dk1"/>
              </a:buClr>
              <a:buFont typeface="Arial"/>
              <a:buNone/>
              <a:defRPr sz="12200">
                <a:solidFill>
                  <a:schemeClr val="dk1"/>
                </a:solidFill>
              </a:defRPr>
            </a:lvl5pPr>
            <a:lvl6pPr lvl="5" indent="0">
              <a:spcBef>
                <a:spcPts val="0"/>
              </a:spcBef>
              <a:buClr>
                <a:schemeClr val="dk1"/>
              </a:buClr>
              <a:buFont typeface="Arial"/>
              <a:buNone/>
              <a:defRPr sz="12200">
                <a:solidFill>
                  <a:schemeClr val="dk1"/>
                </a:solidFill>
              </a:defRPr>
            </a:lvl6pPr>
            <a:lvl7pPr lvl="6" indent="0">
              <a:spcBef>
                <a:spcPts val="0"/>
              </a:spcBef>
              <a:buClr>
                <a:schemeClr val="dk1"/>
              </a:buClr>
              <a:buFont typeface="Arial"/>
              <a:buNone/>
              <a:defRPr sz="12200">
                <a:solidFill>
                  <a:schemeClr val="dk1"/>
                </a:solidFill>
              </a:defRPr>
            </a:lvl7pPr>
            <a:lvl8pPr lvl="7" indent="0">
              <a:spcBef>
                <a:spcPts val="0"/>
              </a:spcBef>
              <a:buClr>
                <a:schemeClr val="dk1"/>
              </a:buClr>
              <a:buFont typeface="Arial"/>
              <a:buNone/>
              <a:defRPr sz="12200">
                <a:solidFill>
                  <a:schemeClr val="dk1"/>
                </a:solidFill>
              </a:defRPr>
            </a:lvl8pPr>
            <a:lvl9pPr lvl="8" indent="0">
              <a:spcBef>
                <a:spcPts val="0"/>
              </a:spcBef>
              <a:buClr>
                <a:schemeClr val="dk1"/>
              </a:buClr>
              <a:buFont typeface="Arial"/>
              <a:buNone/>
              <a:defRPr sz="12200">
                <a:solidFill>
                  <a:schemeClr val="dk1"/>
                </a:solidFill>
              </a:defRPr>
            </a:lvl9pPr>
          </a:lstStyle>
          <a:p>
            <a:endParaRPr/>
          </a:p>
        </p:txBody>
      </p:sp>
      <p:sp>
        <p:nvSpPr>
          <p:cNvPr id="60" name="Shape 60"/>
          <p:cNvSpPr txBox="1">
            <a:spLocks noGrp="1"/>
          </p:cNvSpPr>
          <p:nvPr>
            <p:ph type="body" idx="1"/>
          </p:nvPr>
        </p:nvSpPr>
        <p:spPr>
          <a:xfrm>
            <a:off x="1277969" y="5634321"/>
            <a:ext cx="16399499" cy="16702500"/>
          </a:xfrm>
          <a:prstGeom prst="rect">
            <a:avLst/>
          </a:prstGeom>
          <a:noFill/>
          <a:ln>
            <a:noFill/>
          </a:ln>
        </p:spPr>
        <p:txBody>
          <a:bodyPr lIns="91425" tIns="91425" rIns="91425" bIns="91425" anchor="t" anchorCtr="0"/>
          <a:lstStyle>
            <a:lvl1pPr marL="0" marR="0" lvl="0" indent="0" algn="l" rtl="0">
              <a:lnSpc>
                <a:spcPct val="115000"/>
              </a:lnSpc>
              <a:spcBef>
                <a:spcPts val="0"/>
              </a:spcBef>
              <a:spcAft>
                <a:spcPts val="7000"/>
              </a:spcAft>
              <a:buClr>
                <a:schemeClr val="dk2"/>
              </a:buClr>
              <a:buFont typeface="Arial"/>
              <a:buNone/>
              <a:defRPr sz="6100" b="0" i="0" u="none" strike="noStrike" cap="none">
                <a:solidFill>
                  <a:schemeClr val="dk2"/>
                </a:solidFill>
                <a:latin typeface="Arial"/>
                <a:ea typeface="Arial"/>
                <a:cs typeface="Arial"/>
                <a:sym typeface="Arial"/>
              </a:defRPr>
            </a:lvl1pPr>
            <a:lvl2pPr marL="457200" marR="0" lvl="1" indent="0" algn="l" rtl="0">
              <a:lnSpc>
                <a:spcPct val="115000"/>
              </a:lnSpc>
              <a:spcBef>
                <a:spcPts val="0"/>
              </a:spcBef>
              <a:spcAft>
                <a:spcPts val="7000"/>
              </a:spcAft>
              <a:buClr>
                <a:schemeClr val="dk2"/>
              </a:buClr>
              <a:buFont typeface="Arial"/>
              <a:buNone/>
              <a:defRPr sz="5200" b="0" i="0" u="none" strike="noStrike" cap="none">
                <a:solidFill>
                  <a:schemeClr val="dk2"/>
                </a:solidFill>
                <a:latin typeface="Arial"/>
                <a:ea typeface="Arial"/>
                <a:cs typeface="Arial"/>
                <a:sym typeface="Arial"/>
              </a:defRPr>
            </a:lvl2pPr>
            <a:lvl3pPr marL="914400" marR="0" lvl="2" indent="0" algn="l" rtl="0">
              <a:lnSpc>
                <a:spcPct val="115000"/>
              </a:lnSpc>
              <a:spcBef>
                <a:spcPts val="0"/>
              </a:spcBef>
              <a:spcAft>
                <a:spcPts val="7000"/>
              </a:spcAft>
              <a:buClr>
                <a:schemeClr val="dk2"/>
              </a:buClr>
              <a:buFont typeface="Arial"/>
              <a:buNone/>
              <a:defRPr sz="5200" b="0" i="0" u="none" strike="noStrike" cap="none">
                <a:solidFill>
                  <a:schemeClr val="dk2"/>
                </a:solidFill>
                <a:latin typeface="Arial"/>
                <a:ea typeface="Arial"/>
                <a:cs typeface="Arial"/>
                <a:sym typeface="Arial"/>
              </a:defRPr>
            </a:lvl3pPr>
            <a:lvl4pPr marL="1371600" marR="0" lvl="3" indent="0" algn="l" rtl="0">
              <a:lnSpc>
                <a:spcPct val="115000"/>
              </a:lnSpc>
              <a:spcBef>
                <a:spcPts val="0"/>
              </a:spcBef>
              <a:spcAft>
                <a:spcPts val="7000"/>
              </a:spcAft>
              <a:buClr>
                <a:schemeClr val="dk2"/>
              </a:buClr>
              <a:buFont typeface="Arial"/>
              <a:buNone/>
              <a:defRPr sz="5200" b="0" i="0" u="none" strike="noStrike" cap="none">
                <a:solidFill>
                  <a:schemeClr val="dk2"/>
                </a:solidFill>
                <a:latin typeface="Arial"/>
                <a:ea typeface="Arial"/>
                <a:cs typeface="Arial"/>
                <a:sym typeface="Arial"/>
              </a:defRPr>
            </a:lvl4pPr>
            <a:lvl5pPr marL="1828800" marR="0" lvl="4" indent="0" algn="l" rtl="0">
              <a:lnSpc>
                <a:spcPct val="115000"/>
              </a:lnSpc>
              <a:spcBef>
                <a:spcPts val="0"/>
              </a:spcBef>
              <a:spcAft>
                <a:spcPts val="7000"/>
              </a:spcAft>
              <a:buClr>
                <a:schemeClr val="dk2"/>
              </a:buClr>
              <a:buFont typeface="Arial"/>
              <a:buNone/>
              <a:defRPr sz="5200" b="0" i="0" u="none" strike="noStrike" cap="none">
                <a:solidFill>
                  <a:schemeClr val="dk2"/>
                </a:solidFill>
                <a:latin typeface="Arial"/>
                <a:ea typeface="Arial"/>
                <a:cs typeface="Arial"/>
                <a:sym typeface="Arial"/>
              </a:defRPr>
            </a:lvl5pPr>
            <a:lvl6pPr marL="2286000" marR="0" lvl="5" indent="0" algn="l" rtl="0">
              <a:lnSpc>
                <a:spcPct val="115000"/>
              </a:lnSpc>
              <a:spcBef>
                <a:spcPts val="0"/>
              </a:spcBef>
              <a:spcAft>
                <a:spcPts val="7000"/>
              </a:spcAft>
              <a:buClr>
                <a:schemeClr val="dk2"/>
              </a:buClr>
              <a:buFont typeface="Arial"/>
              <a:buNone/>
              <a:defRPr sz="5200" b="0" i="0" u="none" strike="noStrike" cap="none">
                <a:solidFill>
                  <a:schemeClr val="dk2"/>
                </a:solidFill>
                <a:latin typeface="Arial"/>
                <a:ea typeface="Arial"/>
                <a:cs typeface="Arial"/>
                <a:sym typeface="Arial"/>
              </a:defRPr>
            </a:lvl6pPr>
            <a:lvl7pPr marL="2743200" marR="0" lvl="6" indent="0" algn="l" rtl="0">
              <a:lnSpc>
                <a:spcPct val="115000"/>
              </a:lnSpc>
              <a:spcBef>
                <a:spcPts val="0"/>
              </a:spcBef>
              <a:spcAft>
                <a:spcPts val="7000"/>
              </a:spcAft>
              <a:buClr>
                <a:schemeClr val="dk2"/>
              </a:buClr>
              <a:buFont typeface="Arial"/>
              <a:buNone/>
              <a:defRPr sz="5200" b="0" i="0" u="none" strike="noStrike" cap="none">
                <a:solidFill>
                  <a:schemeClr val="dk2"/>
                </a:solidFill>
                <a:latin typeface="Arial"/>
                <a:ea typeface="Arial"/>
                <a:cs typeface="Arial"/>
                <a:sym typeface="Arial"/>
              </a:defRPr>
            </a:lvl7pPr>
            <a:lvl8pPr marL="3200400" marR="0" lvl="7" indent="0" algn="l" rtl="0">
              <a:lnSpc>
                <a:spcPct val="115000"/>
              </a:lnSpc>
              <a:spcBef>
                <a:spcPts val="0"/>
              </a:spcBef>
              <a:spcAft>
                <a:spcPts val="7000"/>
              </a:spcAft>
              <a:buClr>
                <a:schemeClr val="dk2"/>
              </a:buClr>
              <a:buFont typeface="Arial"/>
              <a:buNone/>
              <a:defRPr sz="5200" b="0" i="0" u="none" strike="noStrike" cap="none">
                <a:solidFill>
                  <a:schemeClr val="dk2"/>
                </a:solidFill>
                <a:latin typeface="Arial"/>
                <a:ea typeface="Arial"/>
                <a:cs typeface="Arial"/>
                <a:sym typeface="Arial"/>
              </a:defRPr>
            </a:lvl8pPr>
            <a:lvl9pPr marL="3657600" marR="0" lvl="8" indent="0" algn="l" rtl="0">
              <a:lnSpc>
                <a:spcPct val="115000"/>
              </a:lnSpc>
              <a:spcBef>
                <a:spcPts val="0"/>
              </a:spcBef>
              <a:spcAft>
                <a:spcPts val="7000"/>
              </a:spcAft>
              <a:buClr>
                <a:schemeClr val="dk2"/>
              </a:buClr>
              <a:buFont typeface="Arial"/>
              <a:buNone/>
              <a:defRPr sz="5200" b="0" i="0" u="none" strike="noStrike" cap="none">
                <a:solidFill>
                  <a:schemeClr val="dk2"/>
                </a:solidFill>
                <a:latin typeface="Arial"/>
                <a:ea typeface="Arial"/>
                <a:cs typeface="Arial"/>
                <a:sym typeface="Arial"/>
              </a:defRPr>
            </a:lvl9pPr>
          </a:lstStyle>
          <a:p>
            <a:endParaRPr/>
          </a:p>
        </p:txBody>
      </p:sp>
      <p:sp>
        <p:nvSpPr>
          <p:cNvPr id="61" name="Shape 61"/>
          <p:cNvSpPr txBox="1">
            <a:spLocks noGrp="1"/>
          </p:cNvSpPr>
          <p:nvPr>
            <p:ph type="body" idx="2"/>
          </p:nvPr>
        </p:nvSpPr>
        <p:spPr>
          <a:xfrm>
            <a:off x="19812840" y="5634321"/>
            <a:ext cx="16399499" cy="16702500"/>
          </a:xfrm>
          <a:prstGeom prst="rect">
            <a:avLst/>
          </a:prstGeom>
          <a:noFill/>
          <a:ln>
            <a:noFill/>
          </a:ln>
        </p:spPr>
        <p:txBody>
          <a:bodyPr lIns="91425" tIns="91425" rIns="91425" bIns="91425" anchor="t" anchorCtr="0"/>
          <a:lstStyle>
            <a:lvl1pPr marL="0" marR="0" lvl="0" indent="0" algn="l" rtl="0">
              <a:lnSpc>
                <a:spcPct val="115000"/>
              </a:lnSpc>
              <a:spcBef>
                <a:spcPts val="0"/>
              </a:spcBef>
              <a:spcAft>
                <a:spcPts val="7000"/>
              </a:spcAft>
              <a:buClr>
                <a:schemeClr val="dk2"/>
              </a:buClr>
              <a:buFont typeface="Arial"/>
              <a:buNone/>
              <a:defRPr sz="6100" b="0" i="0" u="none" strike="noStrike" cap="none">
                <a:solidFill>
                  <a:schemeClr val="dk2"/>
                </a:solidFill>
                <a:latin typeface="Arial"/>
                <a:ea typeface="Arial"/>
                <a:cs typeface="Arial"/>
                <a:sym typeface="Arial"/>
              </a:defRPr>
            </a:lvl1pPr>
            <a:lvl2pPr marL="457200" marR="0" lvl="1" indent="0" algn="l" rtl="0">
              <a:lnSpc>
                <a:spcPct val="115000"/>
              </a:lnSpc>
              <a:spcBef>
                <a:spcPts val="0"/>
              </a:spcBef>
              <a:spcAft>
                <a:spcPts val="7000"/>
              </a:spcAft>
              <a:buClr>
                <a:schemeClr val="dk2"/>
              </a:buClr>
              <a:buFont typeface="Arial"/>
              <a:buNone/>
              <a:defRPr sz="5200" b="0" i="0" u="none" strike="noStrike" cap="none">
                <a:solidFill>
                  <a:schemeClr val="dk2"/>
                </a:solidFill>
                <a:latin typeface="Arial"/>
                <a:ea typeface="Arial"/>
                <a:cs typeface="Arial"/>
                <a:sym typeface="Arial"/>
              </a:defRPr>
            </a:lvl2pPr>
            <a:lvl3pPr marL="914400" marR="0" lvl="2" indent="0" algn="l" rtl="0">
              <a:lnSpc>
                <a:spcPct val="115000"/>
              </a:lnSpc>
              <a:spcBef>
                <a:spcPts val="0"/>
              </a:spcBef>
              <a:spcAft>
                <a:spcPts val="7000"/>
              </a:spcAft>
              <a:buClr>
                <a:schemeClr val="dk2"/>
              </a:buClr>
              <a:buFont typeface="Arial"/>
              <a:buNone/>
              <a:defRPr sz="5200" b="0" i="0" u="none" strike="noStrike" cap="none">
                <a:solidFill>
                  <a:schemeClr val="dk2"/>
                </a:solidFill>
                <a:latin typeface="Arial"/>
                <a:ea typeface="Arial"/>
                <a:cs typeface="Arial"/>
                <a:sym typeface="Arial"/>
              </a:defRPr>
            </a:lvl3pPr>
            <a:lvl4pPr marL="1371600" marR="0" lvl="3" indent="0" algn="l" rtl="0">
              <a:lnSpc>
                <a:spcPct val="115000"/>
              </a:lnSpc>
              <a:spcBef>
                <a:spcPts val="0"/>
              </a:spcBef>
              <a:spcAft>
                <a:spcPts val="7000"/>
              </a:spcAft>
              <a:buClr>
                <a:schemeClr val="dk2"/>
              </a:buClr>
              <a:buFont typeface="Arial"/>
              <a:buNone/>
              <a:defRPr sz="5200" b="0" i="0" u="none" strike="noStrike" cap="none">
                <a:solidFill>
                  <a:schemeClr val="dk2"/>
                </a:solidFill>
                <a:latin typeface="Arial"/>
                <a:ea typeface="Arial"/>
                <a:cs typeface="Arial"/>
                <a:sym typeface="Arial"/>
              </a:defRPr>
            </a:lvl4pPr>
            <a:lvl5pPr marL="1828800" marR="0" lvl="4" indent="0" algn="l" rtl="0">
              <a:lnSpc>
                <a:spcPct val="115000"/>
              </a:lnSpc>
              <a:spcBef>
                <a:spcPts val="0"/>
              </a:spcBef>
              <a:spcAft>
                <a:spcPts val="7000"/>
              </a:spcAft>
              <a:buClr>
                <a:schemeClr val="dk2"/>
              </a:buClr>
              <a:buFont typeface="Arial"/>
              <a:buNone/>
              <a:defRPr sz="5200" b="0" i="0" u="none" strike="noStrike" cap="none">
                <a:solidFill>
                  <a:schemeClr val="dk2"/>
                </a:solidFill>
                <a:latin typeface="Arial"/>
                <a:ea typeface="Arial"/>
                <a:cs typeface="Arial"/>
                <a:sym typeface="Arial"/>
              </a:defRPr>
            </a:lvl5pPr>
            <a:lvl6pPr marL="2286000" marR="0" lvl="5" indent="0" algn="l" rtl="0">
              <a:lnSpc>
                <a:spcPct val="115000"/>
              </a:lnSpc>
              <a:spcBef>
                <a:spcPts val="0"/>
              </a:spcBef>
              <a:spcAft>
                <a:spcPts val="7000"/>
              </a:spcAft>
              <a:buClr>
                <a:schemeClr val="dk2"/>
              </a:buClr>
              <a:buFont typeface="Arial"/>
              <a:buNone/>
              <a:defRPr sz="5200" b="0" i="0" u="none" strike="noStrike" cap="none">
                <a:solidFill>
                  <a:schemeClr val="dk2"/>
                </a:solidFill>
                <a:latin typeface="Arial"/>
                <a:ea typeface="Arial"/>
                <a:cs typeface="Arial"/>
                <a:sym typeface="Arial"/>
              </a:defRPr>
            </a:lvl6pPr>
            <a:lvl7pPr marL="2743200" marR="0" lvl="6" indent="0" algn="l" rtl="0">
              <a:lnSpc>
                <a:spcPct val="115000"/>
              </a:lnSpc>
              <a:spcBef>
                <a:spcPts val="0"/>
              </a:spcBef>
              <a:spcAft>
                <a:spcPts val="7000"/>
              </a:spcAft>
              <a:buClr>
                <a:schemeClr val="dk2"/>
              </a:buClr>
              <a:buFont typeface="Arial"/>
              <a:buNone/>
              <a:defRPr sz="5200" b="0" i="0" u="none" strike="noStrike" cap="none">
                <a:solidFill>
                  <a:schemeClr val="dk2"/>
                </a:solidFill>
                <a:latin typeface="Arial"/>
                <a:ea typeface="Arial"/>
                <a:cs typeface="Arial"/>
                <a:sym typeface="Arial"/>
              </a:defRPr>
            </a:lvl7pPr>
            <a:lvl8pPr marL="3200400" marR="0" lvl="7" indent="0" algn="l" rtl="0">
              <a:lnSpc>
                <a:spcPct val="115000"/>
              </a:lnSpc>
              <a:spcBef>
                <a:spcPts val="0"/>
              </a:spcBef>
              <a:spcAft>
                <a:spcPts val="7000"/>
              </a:spcAft>
              <a:buClr>
                <a:schemeClr val="dk2"/>
              </a:buClr>
              <a:buFont typeface="Arial"/>
              <a:buNone/>
              <a:defRPr sz="5200" b="0" i="0" u="none" strike="noStrike" cap="none">
                <a:solidFill>
                  <a:schemeClr val="dk2"/>
                </a:solidFill>
                <a:latin typeface="Arial"/>
                <a:ea typeface="Arial"/>
                <a:cs typeface="Arial"/>
                <a:sym typeface="Arial"/>
              </a:defRPr>
            </a:lvl8pPr>
            <a:lvl9pPr marL="3657600" marR="0" lvl="8" indent="0" algn="l" rtl="0">
              <a:lnSpc>
                <a:spcPct val="115000"/>
              </a:lnSpc>
              <a:spcBef>
                <a:spcPts val="0"/>
              </a:spcBef>
              <a:spcAft>
                <a:spcPts val="7000"/>
              </a:spcAft>
              <a:buClr>
                <a:schemeClr val="dk2"/>
              </a:buClr>
              <a:buFont typeface="Arial"/>
              <a:buNone/>
              <a:defRPr sz="5200" b="0" i="0" u="none" strike="noStrike" cap="none">
                <a:solidFill>
                  <a:schemeClr val="dk2"/>
                </a:solidFill>
                <a:latin typeface="Arial"/>
                <a:ea typeface="Arial"/>
                <a:cs typeface="Arial"/>
                <a:sym typeface="Arial"/>
              </a:defRPr>
            </a:lvl9pPr>
          </a:lstStyle>
          <a:p>
            <a:endParaRPr/>
          </a:p>
        </p:txBody>
      </p:sp>
      <p:sp>
        <p:nvSpPr>
          <p:cNvPr id="62" name="Shape 62"/>
          <p:cNvSpPr txBox="1">
            <a:spLocks noGrp="1"/>
          </p:cNvSpPr>
          <p:nvPr>
            <p:ph type="sldNum" idx="12"/>
          </p:nvPr>
        </p:nvSpPr>
        <p:spPr>
          <a:xfrm>
            <a:off x="34737078" y="22797948"/>
            <a:ext cx="2249699" cy="1924199"/>
          </a:xfrm>
          <a:prstGeom prst="rect">
            <a:avLst/>
          </a:prstGeom>
          <a:noFill/>
          <a:ln>
            <a:noFill/>
          </a:ln>
        </p:spPr>
        <p:txBody>
          <a:bodyPr lIns="398875" tIns="398875" rIns="398875" bIns="39887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a:t>
            </a:fld>
            <a:endParaRPr lang="en"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63"/>
        <p:cNvGrpSpPr/>
        <p:nvPr/>
      </p:nvGrpSpPr>
      <p:grpSpPr>
        <a:xfrm>
          <a:off x="0" y="0"/>
          <a:ext cx="0" cy="0"/>
          <a:chOff x="0" y="0"/>
          <a:chExt cx="0" cy="0"/>
        </a:xfrm>
      </p:grpSpPr>
      <p:sp>
        <p:nvSpPr>
          <p:cNvPr id="64" name="Shape 64"/>
          <p:cNvSpPr txBox="1">
            <a:spLocks noGrp="1"/>
          </p:cNvSpPr>
          <p:nvPr>
            <p:ph type="title"/>
          </p:nvPr>
        </p:nvSpPr>
        <p:spPr>
          <a:xfrm>
            <a:off x="1277970" y="2175675"/>
            <a:ext cx="34934400" cy="2799898"/>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Arial"/>
              <a:buNone/>
              <a:defRPr sz="12200" b="0" i="0" u="none" strike="noStrike" cap="none">
                <a:solidFill>
                  <a:schemeClr val="dk1"/>
                </a:solidFill>
                <a:latin typeface="Arial"/>
                <a:ea typeface="Arial"/>
                <a:cs typeface="Arial"/>
                <a:sym typeface="Arial"/>
              </a:defRPr>
            </a:lvl1pPr>
            <a:lvl2pPr lvl="1" indent="0">
              <a:spcBef>
                <a:spcPts val="0"/>
              </a:spcBef>
              <a:buClr>
                <a:schemeClr val="dk1"/>
              </a:buClr>
              <a:buFont typeface="Arial"/>
              <a:buNone/>
              <a:defRPr sz="12200">
                <a:solidFill>
                  <a:schemeClr val="dk1"/>
                </a:solidFill>
              </a:defRPr>
            </a:lvl2pPr>
            <a:lvl3pPr lvl="2" indent="0">
              <a:spcBef>
                <a:spcPts val="0"/>
              </a:spcBef>
              <a:buClr>
                <a:schemeClr val="dk1"/>
              </a:buClr>
              <a:buFont typeface="Arial"/>
              <a:buNone/>
              <a:defRPr sz="12200">
                <a:solidFill>
                  <a:schemeClr val="dk1"/>
                </a:solidFill>
              </a:defRPr>
            </a:lvl3pPr>
            <a:lvl4pPr lvl="3" indent="0">
              <a:spcBef>
                <a:spcPts val="0"/>
              </a:spcBef>
              <a:buClr>
                <a:schemeClr val="dk1"/>
              </a:buClr>
              <a:buFont typeface="Arial"/>
              <a:buNone/>
              <a:defRPr sz="12200">
                <a:solidFill>
                  <a:schemeClr val="dk1"/>
                </a:solidFill>
              </a:defRPr>
            </a:lvl4pPr>
            <a:lvl5pPr lvl="4" indent="0">
              <a:spcBef>
                <a:spcPts val="0"/>
              </a:spcBef>
              <a:buClr>
                <a:schemeClr val="dk1"/>
              </a:buClr>
              <a:buFont typeface="Arial"/>
              <a:buNone/>
              <a:defRPr sz="12200">
                <a:solidFill>
                  <a:schemeClr val="dk1"/>
                </a:solidFill>
              </a:defRPr>
            </a:lvl5pPr>
            <a:lvl6pPr lvl="5" indent="0">
              <a:spcBef>
                <a:spcPts val="0"/>
              </a:spcBef>
              <a:buClr>
                <a:schemeClr val="dk1"/>
              </a:buClr>
              <a:buFont typeface="Arial"/>
              <a:buNone/>
              <a:defRPr sz="12200">
                <a:solidFill>
                  <a:schemeClr val="dk1"/>
                </a:solidFill>
              </a:defRPr>
            </a:lvl6pPr>
            <a:lvl7pPr lvl="6" indent="0">
              <a:spcBef>
                <a:spcPts val="0"/>
              </a:spcBef>
              <a:buClr>
                <a:schemeClr val="dk1"/>
              </a:buClr>
              <a:buFont typeface="Arial"/>
              <a:buNone/>
              <a:defRPr sz="12200">
                <a:solidFill>
                  <a:schemeClr val="dk1"/>
                </a:solidFill>
              </a:defRPr>
            </a:lvl7pPr>
            <a:lvl8pPr lvl="7" indent="0">
              <a:spcBef>
                <a:spcPts val="0"/>
              </a:spcBef>
              <a:buClr>
                <a:schemeClr val="dk1"/>
              </a:buClr>
              <a:buFont typeface="Arial"/>
              <a:buNone/>
              <a:defRPr sz="12200">
                <a:solidFill>
                  <a:schemeClr val="dk1"/>
                </a:solidFill>
              </a:defRPr>
            </a:lvl8pPr>
            <a:lvl9pPr lvl="8" indent="0">
              <a:spcBef>
                <a:spcPts val="0"/>
              </a:spcBef>
              <a:buClr>
                <a:schemeClr val="dk1"/>
              </a:buClr>
              <a:buFont typeface="Arial"/>
              <a:buNone/>
              <a:defRPr sz="12200">
                <a:solidFill>
                  <a:schemeClr val="dk1"/>
                </a:solidFill>
              </a:defRPr>
            </a:lvl9pPr>
          </a:lstStyle>
          <a:p>
            <a:endParaRPr/>
          </a:p>
        </p:txBody>
      </p:sp>
      <p:sp>
        <p:nvSpPr>
          <p:cNvPr id="65" name="Shape 65"/>
          <p:cNvSpPr txBox="1">
            <a:spLocks noGrp="1"/>
          </p:cNvSpPr>
          <p:nvPr>
            <p:ph type="sldNum" idx="12"/>
          </p:nvPr>
        </p:nvSpPr>
        <p:spPr>
          <a:xfrm>
            <a:off x="34737078" y="22797948"/>
            <a:ext cx="2249699" cy="1924199"/>
          </a:xfrm>
          <a:prstGeom prst="rect">
            <a:avLst/>
          </a:prstGeom>
          <a:noFill/>
          <a:ln>
            <a:noFill/>
          </a:ln>
        </p:spPr>
        <p:txBody>
          <a:bodyPr lIns="398875" tIns="398875" rIns="398875" bIns="39887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a:t>
            </a:fld>
            <a:endParaRPr lang="en"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66"/>
        <p:cNvGrpSpPr/>
        <p:nvPr/>
      </p:nvGrpSpPr>
      <p:grpSpPr>
        <a:xfrm>
          <a:off x="0" y="0"/>
          <a:ext cx="0" cy="0"/>
          <a:chOff x="0" y="0"/>
          <a:chExt cx="0" cy="0"/>
        </a:xfrm>
      </p:grpSpPr>
      <p:sp>
        <p:nvSpPr>
          <p:cNvPr id="67" name="Shape 67"/>
          <p:cNvSpPr txBox="1">
            <a:spLocks noGrp="1"/>
          </p:cNvSpPr>
          <p:nvPr>
            <p:ph type="title"/>
          </p:nvPr>
        </p:nvSpPr>
        <p:spPr>
          <a:xfrm>
            <a:off x="1277969" y="2716266"/>
            <a:ext cx="11512799" cy="36945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dk1"/>
              </a:buClr>
              <a:buFont typeface="Arial"/>
              <a:buNone/>
              <a:defRPr sz="10500" b="0" i="0" u="none" strike="noStrike" cap="none">
                <a:solidFill>
                  <a:schemeClr val="dk1"/>
                </a:solidFill>
                <a:latin typeface="Arial"/>
                <a:ea typeface="Arial"/>
                <a:cs typeface="Arial"/>
                <a:sym typeface="Arial"/>
              </a:defRPr>
            </a:lvl1pPr>
            <a:lvl2pPr lvl="1" indent="0">
              <a:spcBef>
                <a:spcPts val="0"/>
              </a:spcBef>
              <a:buClr>
                <a:schemeClr val="dk1"/>
              </a:buClr>
              <a:buFont typeface="Arial"/>
              <a:buNone/>
              <a:defRPr sz="10500">
                <a:solidFill>
                  <a:schemeClr val="dk1"/>
                </a:solidFill>
              </a:defRPr>
            </a:lvl2pPr>
            <a:lvl3pPr lvl="2" indent="0">
              <a:spcBef>
                <a:spcPts val="0"/>
              </a:spcBef>
              <a:buClr>
                <a:schemeClr val="dk1"/>
              </a:buClr>
              <a:buFont typeface="Arial"/>
              <a:buNone/>
              <a:defRPr sz="10500">
                <a:solidFill>
                  <a:schemeClr val="dk1"/>
                </a:solidFill>
              </a:defRPr>
            </a:lvl3pPr>
            <a:lvl4pPr lvl="3" indent="0">
              <a:spcBef>
                <a:spcPts val="0"/>
              </a:spcBef>
              <a:buClr>
                <a:schemeClr val="dk1"/>
              </a:buClr>
              <a:buFont typeface="Arial"/>
              <a:buNone/>
              <a:defRPr sz="10500">
                <a:solidFill>
                  <a:schemeClr val="dk1"/>
                </a:solidFill>
              </a:defRPr>
            </a:lvl4pPr>
            <a:lvl5pPr lvl="4" indent="0">
              <a:spcBef>
                <a:spcPts val="0"/>
              </a:spcBef>
              <a:buClr>
                <a:schemeClr val="dk1"/>
              </a:buClr>
              <a:buFont typeface="Arial"/>
              <a:buNone/>
              <a:defRPr sz="10500">
                <a:solidFill>
                  <a:schemeClr val="dk1"/>
                </a:solidFill>
              </a:defRPr>
            </a:lvl5pPr>
            <a:lvl6pPr lvl="5" indent="0">
              <a:spcBef>
                <a:spcPts val="0"/>
              </a:spcBef>
              <a:buClr>
                <a:schemeClr val="dk1"/>
              </a:buClr>
              <a:buFont typeface="Arial"/>
              <a:buNone/>
              <a:defRPr sz="10500">
                <a:solidFill>
                  <a:schemeClr val="dk1"/>
                </a:solidFill>
              </a:defRPr>
            </a:lvl6pPr>
            <a:lvl7pPr lvl="6" indent="0">
              <a:spcBef>
                <a:spcPts val="0"/>
              </a:spcBef>
              <a:buClr>
                <a:schemeClr val="dk1"/>
              </a:buClr>
              <a:buFont typeface="Arial"/>
              <a:buNone/>
              <a:defRPr sz="10500">
                <a:solidFill>
                  <a:schemeClr val="dk1"/>
                </a:solidFill>
              </a:defRPr>
            </a:lvl7pPr>
            <a:lvl8pPr lvl="7" indent="0">
              <a:spcBef>
                <a:spcPts val="0"/>
              </a:spcBef>
              <a:buClr>
                <a:schemeClr val="dk1"/>
              </a:buClr>
              <a:buFont typeface="Arial"/>
              <a:buNone/>
              <a:defRPr sz="10500">
                <a:solidFill>
                  <a:schemeClr val="dk1"/>
                </a:solidFill>
              </a:defRPr>
            </a:lvl8pPr>
            <a:lvl9pPr lvl="8" indent="0">
              <a:spcBef>
                <a:spcPts val="0"/>
              </a:spcBef>
              <a:buClr>
                <a:schemeClr val="dk1"/>
              </a:buClr>
              <a:buFont typeface="Arial"/>
              <a:buNone/>
              <a:defRPr sz="10500">
                <a:solidFill>
                  <a:schemeClr val="dk1"/>
                </a:solidFill>
              </a:defRPr>
            </a:lvl9pPr>
          </a:lstStyle>
          <a:p>
            <a:endParaRPr/>
          </a:p>
        </p:txBody>
      </p:sp>
      <p:sp>
        <p:nvSpPr>
          <p:cNvPr id="68" name="Shape 68"/>
          <p:cNvSpPr txBox="1">
            <a:spLocks noGrp="1"/>
          </p:cNvSpPr>
          <p:nvPr>
            <p:ph type="body" idx="1"/>
          </p:nvPr>
        </p:nvSpPr>
        <p:spPr>
          <a:xfrm>
            <a:off x="1277969" y="6793600"/>
            <a:ext cx="11512799" cy="15543600"/>
          </a:xfrm>
          <a:prstGeom prst="rect">
            <a:avLst/>
          </a:prstGeom>
          <a:noFill/>
          <a:ln>
            <a:noFill/>
          </a:ln>
        </p:spPr>
        <p:txBody>
          <a:bodyPr lIns="91425" tIns="91425" rIns="91425" bIns="91425" anchor="t" anchorCtr="0"/>
          <a:lstStyle>
            <a:lvl1pPr marL="0" marR="0" lvl="0" indent="0" algn="l" rtl="0">
              <a:lnSpc>
                <a:spcPct val="115000"/>
              </a:lnSpc>
              <a:spcBef>
                <a:spcPts val="0"/>
              </a:spcBef>
              <a:spcAft>
                <a:spcPts val="7000"/>
              </a:spcAft>
              <a:buClr>
                <a:schemeClr val="dk2"/>
              </a:buClr>
              <a:buFont typeface="Arial"/>
              <a:buNone/>
              <a:defRPr sz="5200" b="0" i="0" u="none" strike="noStrike" cap="none">
                <a:solidFill>
                  <a:schemeClr val="dk2"/>
                </a:solidFill>
                <a:latin typeface="Arial"/>
                <a:ea typeface="Arial"/>
                <a:cs typeface="Arial"/>
                <a:sym typeface="Arial"/>
              </a:defRPr>
            </a:lvl1pPr>
            <a:lvl2pPr marL="457200" marR="0" lvl="1" indent="0" algn="l" rtl="0">
              <a:lnSpc>
                <a:spcPct val="115000"/>
              </a:lnSpc>
              <a:spcBef>
                <a:spcPts val="0"/>
              </a:spcBef>
              <a:spcAft>
                <a:spcPts val="7000"/>
              </a:spcAft>
              <a:buClr>
                <a:schemeClr val="dk2"/>
              </a:buClr>
              <a:buFont typeface="Arial"/>
              <a:buNone/>
              <a:defRPr sz="5200" b="0" i="0" u="none" strike="noStrike" cap="none">
                <a:solidFill>
                  <a:schemeClr val="dk2"/>
                </a:solidFill>
                <a:latin typeface="Arial"/>
                <a:ea typeface="Arial"/>
                <a:cs typeface="Arial"/>
                <a:sym typeface="Arial"/>
              </a:defRPr>
            </a:lvl2pPr>
            <a:lvl3pPr marL="914400" marR="0" lvl="2" indent="0" algn="l" rtl="0">
              <a:lnSpc>
                <a:spcPct val="115000"/>
              </a:lnSpc>
              <a:spcBef>
                <a:spcPts val="0"/>
              </a:spcBef>
              <a:spcAft>
                <a:spcPts val="7000"/>
              </a:spcAft>
              <a:buClr>
                <a:schemeClr val="dk2"/>
              </a:buClr>
              <a:buFont typeface="Arial"/>
              <a:buNone/>
              <a:defRPr sz="5200" b="0" i="0" u="none" strike="noStrike" cap="none">
                <a:solidFill>
                  <a:schemeClr val="dk2"/>
                </a:solidFill>
                <a:latin typeface="Arial"/>
                <a:ea typeface="Arial"/>
                <a:cs typeface="Arial"/>
                <a:sym typeface="Arial"/>
              </a:defRPr>
            </a:lvl3pPr>
            <a:lvl4pPr marL="1371600" marR="0" lvl="3" indent="0" algn="l" rtl="0">
              <a:lnSpc>
                <a:spcPct val="115000"/>
              </a:lnSpc>
              <a:spcBef>
                <a:spcPts val="0"/>
              </a:spcBef>
              <a:spcAft>
                <a:spcPts val="7000"/>
              </a:spcAft>
              <a:buClr>
                <a:schemeClr val="dk2"/>
              </a:buClr>
              <a:buFont typeface="Arial"/>
              <a:buNone/>
              <a:defRPr sz="5200" b="0" i="0" u="none" strike="noStrike" cap="none">
                <a:solidFill>
                  <a:schemeClr val="dk2"/>
                </a:solidFill>
                <a:latin typeface="Arial"/>
                <a:ea typeface="Arial"/>
                <a:cs typeface="Arial"/>
                <a:sym typeface="Arial"/>
              </a:defRPr>
            </a:lvl4pPr>
            <a:lvl5pPr marL="1828800" marR="0" lvl="4" indent="0" algn="l" rtl="0">
              <a:lnSpc>
                <a:spcPct val="115000"/>
              </a:lnSpc>
              <a:spcBef>
                <a:spcPts val="0"/>
              </a:spcBef>
              <a:spcAft>
                <a:spcPts val="7000"/>
              </a:spcAft>
              <a:buClr>
                <a:schemeClr val="dk2"/>
              </a:buClr>
              <a:buFont typeface="Arial"/>
              <a:buNone/>
              <a:defRPr sz="5200" b="0" i="0" u="none" strike="noStrike" cap="none">
                <a:solidFill>
                  <a:schemeClr val="dk2"/>
                </a:solidFill>
                <a:latin typeface="Arial"/>
                <a:ea typeface="Arial"/>
                <a:cs typeface="Arial"/>
                <a:sym typeface="Arial"/>
              </a:defRPr>
            </a:lvl5pPr>
            <a:lvl6pPr marL="2286000" marR="0" lvl="5" indent="0" algn="l" rtl="0">
              <a:lnSpc>
                <a:spcPct val="115000"/>
              </a:lnSpc>
              <a:spcBef>
                <a:spcPts val="0"/>
              </a:spcBef>
              <a:spcAft>
                <a:spcPts val="7000"/>
              </a:spcAft>
              <a:buClr>
                <a:schemeClr val="dk2"/>
              </a:buClr>
              <a:buFont typeface="Arial"/>
              <a:buNone/>
              <a:defRPr sz="5200" b="0" i="0" u="none" strike="noStrike" cap="none">
                <a:solidFill>
                  <a:schemeClr val="dk2"/>
                </a:solidFill>
                <a:latin typeface="Arial"/>
                <a:ea typeface="Arial"/>
                <a:cs typeface="Arial"/>
                <a:sym typeface="Arial"/>
              </a:defRPr>
            </a:lvl6pPr>
            <a:lvl7pPr marL="2743200" marR="0" lvl="6" indent="0" algn="l" rtl="0">
              <a:lnSpc>
                <a:spcPct val="115000"/>
              </a:lnSpc>
              <a:spcBef>
                <a:spcPts val="0"/>
              </a:spcBef>
              <a:spcAft>
                <a:spcPts val="7000"/>
              </a:spcAft>
              <a:buClr>
                <a:schemeClr val="dk2"/>
              </a:buClr>
              <a:buFont typeface="Arial"/>
              <a:buNone/>
              <a:defRPr sz="5200" b="0" i="0" u="none" strike="noStrike" cap="none">
                <a:solidFill>
                  <a:schemeClr val="dk2"/>
                </a:solidFill>
                <a:latin typeface="Arial"/>
                <a:ea typeface="Arial"/>
                <a:cs typeface="Arial"/>
                <a:sym typeface="Arial"/>
              </a:defRPr>
            </a:lvl7pPr>
            <a:lvl8pPr marL="3200400" marR="0" lvl="7" indent="0" algn="l" rtl="0">
              <a:lnSpc>
                <a:spcPct val="115000"/>
              </a:lnSpc>
              <a:spcBef>
                <a:spcPts val="0"/>
              </a:spcBef>
              <a:spcAft>
                <a:spcPts val="7000"/>
              </a:spcAft>
              <a:buClr>
                <a:schemeClr val="dk2"/>
              </a:buClr>
              <a:buFont typeface="Arial"/>
              <a:buNone/>
              <a:defRPr sz="5200" b="0" i="0" u="none" strike="noStrike" cap="none">
                <a:solidFill>
                  <a:schemeClr val="dk2"/>
                </a:solidFill>
                <a:latin typeface="Arial"/>
                <a:ea typeface="Arial"/>
                <a:cs typeface="Arial"/>
                <a:sym typeface="Arial"/>
              </a:defRPr>
            </a:lvl8pPr>
            <a:lvl9pPr marL="3657600" marR="0" lvl="8" indent="0" algn="l" rtl="0">
              <a:lnSpc>
                <a:spcPct val="115000"/>
              </a:lnSpc>
              <a:spcBef>
                <a:spcPts val="0"/>
              </a:spcBef>
              <a:spcAft>
                <a:spcPts val="7000"/>
              </a:spcAft>
              <a:buClr>
                <a:schemeClr val="dk2"/>
              </a:buClr>
              <a:buFont typeface="Arial"/>
              <a:buNone/>
              <a:defRPr sz="5200" b="0" i="0" u="none" strike="noStrike" cap="none">
                <a:solidFill>
                  <a:schemeClr val="dk2"/>
                </a:solidFill>
                <a:latin typeface="Arial"/>
                <a:ea typeface="Arial"/>
                <a:cs typeface="Arial"/>
                <a:sym typeface="Arial"/>
              </a:defRPr>
            </a:lvl9pPr>
          </a:lstStyle>
          <a:p>
            <a:endParaRPr/>
          </a:p>
        </p:txBody>
      </p:sp>
      <p:sp>
        <p:nvSpPr>
          <p:cNvPr id="69" name="Shape 69"/>
          <p:cNvSpPr txBox="1">
            <a:spLocks noGrp="1"/>
          </p:cNvSpPr>
          <p:nvPr>
            <p:ph type="sldNum" idx="12"/>
          </p:nvPr>
        </p:nvSpPr>
        <p:spPr>
          <a:xfrm>
            <a:off x="34737078" y="22797948"/>
            <a:ext cx="2249699" cy="1924199"/>
          </a:xfrm>
          <a:prstGeom prst="rect">
            <a:avLst/>
          </a:prstGeom>
          <a:noFill/>
          <a:ln>
            <a:noFill/>
          </a:ln>
        </p:spPr>
        <p:txBody>
          <a:bodyPr lIns="398875" tIns="398875" rIns="398875" bIns="39887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a:t>
            </a:fld>
            <a:endParaRPr lang="en"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Main point">
    <p:spTree>
      <p:nvGrpSpPr>
        <p:cNvPr id="1" name="Shape 70"/>
        <p:cNvGrpSpPr/>
        <p:nvPr/>
      </p:nvGrpSpPr>
      <p:grpSpPr>
        <a:xfrm>
          <a:off x="0" y="0"/>
          <a:ext cx="0" cy="0"/>
          <a:chOff x="0" y="0"/>
          <a:chExt cx="0" cy="0"/>
        </a:xfrm>
      </p:grpSpPr>
      <p:sp>
        <p:nvSpPr>
          <p:cNvPr id="71" name="Shape 71"/>
          <p:cNvSpPr txBox="1">
            <a:spLocks noGrp="1"/>
          </p:cNvSpPr>
          <p:nvPr>
            <p:ph type="title"/>
          </p:nvPr>
        </p:nvSpPr>
        <p:spPr>
          <a:xfrm>
            <a:off x="2010025" y="2200733"/>
            <a:ext cx="26108098" cy="199995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Arial"/>
              <a:buNone/>
              <a:defRPr sz="20900" b="0" i="0" u="none" strike="noStrike" cap="none">
                <a:solidFill>
                  <a:schemeClr val="dk1"/>
                </a:solidFill>
                <a:latin typeface="Arial"/>
                <a:ea typeface="Arial"/>
                <a:cs typeface="Arial"/>
                <a:sym typeface="Arial"/>
              </a:defRPr>
            </a:lvl1pPr>
            <a:lvl2pPr lvl="1" indent="0">
              <a:spcBef>
                <a:spcPts val="0"/>
              </a:spcBef>
              <a:buClr>
                <a:schemeClr val="dk1"/>
              </a:buClr>
              <a:buFont typeface="Arial"/>
              <a:buNone/>
              <a:defRPr sz="20900">
                <a:solidFill>
                  <a:schemeClr val="dk1"/>
                </a:solidFill>
              </a:defRPr>
            </a:lvl2pPr>
            <a:lvl3pPr lvl="2" indent="0">
              <a:spcBef>
                <a:spcPts val="0"/>
              </a:spcBef>
              <a:buClr>
                <a:schemeClr val="dk1"/>
              </a:buClr>
              <a:buFont typeface="Arial"/>
              <a:buNone/>
              <a:defRPr sz="20900">
                <a:solidFill>
                  <a:schemeClr val="dk1"/>
                </a:solidFill>
              </a:defRPr>
            </a:lvl3pPr>
            <a:lvl4pPr lvl="3" indent="0">
              <a:spcBef>
                <a:spcPts val="0"/>
              </a:spcBef>
              <a:buClr>
                <a:schemeClr val="dk1"/>
              </a:buClr>
              <a:buFont typeface="Arial"/>
              <a:buNone/>
              <a:defRPr sz="20900">
                <a:solidFill>
                  <a:schemeClr val="dk1"/>
                </a:solidFill>
              </a:defRPr>
            </a:lvl4pPr>
            <a:lvl5pPr lvl="4" indent="0">
              <a:spcBef>
                <a:spcPts val="0"/>
              </a:spcBef>
              <a:buClr>
                <a:schemeClr val="dk1"/>
              </a:buClr>
              <a:buFont typeface="Arial"/>
              <a:buNone/>
              <a:defRPr sz="20900">
                <a:solidFill>
                  <a:schemeClr val="dk1"/>
                </a:solidFill>
              </a:defRPr>
            </a:lvl5pPr>
            <a:lvl6pPr lvl="5" indent="0">
              <a:spcBef>
                <a:spcPts val="0"/>
              </a:spcBef>
              <a:buClr>
                <a:schemeClr val="dk1"/>
              </a:buClr>
              <a:buFont typeface="Arial"/>
              <a:buNone/>
              <a:defRPr sz="20900">
                <a:solidFill>
                  <a:schemeClr val="dk1"/>
                </a:solidFill>
              </a:defRPr>
            </a:lvl6pPr>
            <a:lvl7pPr lvl="6" indent="0">
              <a:spcBef>
                <a:spcPts val="0"/>
              </a:spcBef>
              <a:buClr>
                <a:schemeClr val="dk1"/>
              </a:buClr>
              <a:buFont typeface="Arial"/>
              <a:buNone/>
              <a:defRPr sz="20900">
                <a:solidFill>
                  <a:schemeClr val="dk1"/>
                </a:solidFill>
              </a:defRPr>
            </a:lvl7pPr>
            <a:lvl8pPr lvl="7" indent="0">
              <a:spcBef>
                <a:spcPts val="0"/>
              </a:spcBef>
              <a:buClr>
                <a:schemeClr val="dk1"/>
              </a:buClr>
              <a:buFont typeface="Arial"/>
              <a:buNone/>
              <a:defRPr sz="20900">
                <a:solidFill>
                  <a:schemeClr val="dk1"/>
                </a:solidFill>
              </a:defRPr>
            </a:lvl8pPr>
            <a:lvl9pPr lvl="8" indent="0">
              <a:spcBef>
                <a:spcPts val="0"/>
              </a:spcBef>
              <a:buClr>
                <a:schemeClr val="dk1"/>
              </a:buClr>
              <a:buFont typeface="Arial"/>
              <a:buNone/>
              <a:defRPr sz="20900">
                <a:solidFill>
                  <a:schemeClr val="dk1"/>
                </a:solidFill>
              </a:defRPr>
            </a:lvl9pPr>
          </a:lstStyle>
          <a:p>
            <a:endParaRPr/>
          </a:p>
        </p:txBody>
      </p:sp>
      <p:sp>
        <p:nvSpPr>
          <p:cNvPr id="72" name="Shape 72"/>
          <p:cNvSpPr txBox="1">
            <a:spLocks noGrp="1"/>
          </p:cNvSpPr>
          <p:nvPr>
            <p:ph type="sldNum" idx="12"/>
          </p:nvPr>
        </p:nvSpPr>
        <p:spPr>
          <a:xfrm>
            <a:off x="34737078" y="22797948"/>
            <a:ext cx="2249699" cy="1924199"/>
          </a:xfrm>
          <a:prstGeom prst="rect">
            <a:avLst/>
          </a:prstGeom>
          <a:noFill/>
          <a:ln>
            <a:noFill/>
          </a:ln>
        </p:spPr>
        <p:txBody>
          <a:bodyPr lIns="398875" tIns="398875" rIns="398875" bIns="39887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a:t>
            </a:fld>
            <a:endParaRPr lang="en"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73"/>
        <p:cNvGrpSpPr/>
        <p:nvPr/>
      </p:nvGrpSpPr>
      <p:grpSpPr>
        <a:xfrm>
          <a:off x="0" y="0"/>
          <a:ext cx="0" cy="0"/>
          <a:chOff x="0" y="0"/>
          <a:chExt cx="0" cy="0"/>
        </a:xfrm>
      </p:grpSpPr>
      <p:sp>
        <p:nvSpPr>
          <p:cNvPr id="74" name="Shape 74"/>
          <p:cNvSpPr/>
          <p:nvPr/>
        </p:nvSpPr>
        <p:spPr>
          <a:xfrm>
            <a:off x="18745200" y="-611"/>
            <a:ext cx="18745200" cy="25145999"/>
          </a:xfrm>
          <a:prstGeom prst="rect">
            <a:avLst/>
          </a:prstGeom>
          <a:solidFill>
            <a:schemeClr val="lt2"/>
          </a:solidFill>
          <a:ln>
            <a:noFill/>
          </a:ln>
        </p:spPr>
        <p:txBody>
          <a:bodyPr lIns="398875" tIns="398875" rIns="398875" bIns="39887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75" name="Shape 75"/>
          <p:cNvSpPr txBox="1">
            <a:spLocks noGrp="1"/>
          </p:cNvSpPr>
          <p:nvPr>
            <p:ph type="title"/>
          </p:nvPr>
        </p:nvSpPr>
        <p:spPr>
          <a:xfrm>
            <a:off x="1088550" y="6028855"/>
            <a:ext cx="16585198" cy="7246800"/>
          </a:xfrm>
          <a:prstGeom prst="rect">
            <a:avLst/>
          </a:prstGeom>
          <a:noFill/>
          <a:ln>
            <a:noFill/>
          </a:ln>
        </p:spPr>
        <p:txBody>
          <a:bodyPr lIns="91425" tIns="91425" rIns="91425" bIns="91425" anchor="b" anchorCtr="0"/>
          <a:lstStyle>
            <a:lvl1pPr marL="0" marR="0" lvl="0" indent="0" algn="ctr" rtl="0">
              <a:lnSpc>
                <a:spcPct val="100000"/>
              </a:lnSpc>
              <a:spcBef>
                <a:spcPts val="0"/>
              </a:spcBef>
              <a:spcAft>
                <a:spcPts val="0"/>
              </a:spcAft>
              <a:buClr>
                <a:schemeClr val="dk1"/>
              </a:buClr>
              <a:buFont typeface="Arial"/>
              <a:buNone/>
              <a:defRPr sz="18300" b="0" i="0" u="none" strike="noStrike" cap="none">
                <a:solidFill>
                  <a:schemeClr val="dk1"/>
                </a:solidFill>
                <a:latin typeface="Arial"/>
                <a:ea typeface="Arial"/>
                <a:cs typeface="Arial"/>
                <a:sym typeface="Arial"/>
              </a:defRPr>
            </a:lvl1pPr>
            <a:lvl2pPr lvl="1" indent="0" algn="ctr">
              <a:spcBef>
                <a:spcPts val="0"/>
              </a:spcBef>
              <a:buClr>
                <a:schemeClr val="dk1"/>
              </a:buClr>
              <a:buFont typeface="Arial"/>
              <a:buNone/>
              <a:defRPr sz="18300">
                <a:solidFill>
                  <a:schemeClr val="dk1"/>
                </a:solidFill>
              </a:defRPr>
            </a:lvl2pPr>
            <a:lvl3pPr lvl="2" indent="0" algn="ctr">
              <a:spcBef>
                <a:spcPts val="0"/>
              </a:spcBef>
              <a:buClr>
                <a:schemeClr val="dk1"/>
              </a:buClr>
              <a:buFont typeface="Arial"/>
              <a:buNone/>
              <a:defRPr sz="18300">
                <a:solidFill>
                  <a:schemeClr val="dk1"/>
                </a:solidFill>
              </a:defRPr>
            </a:lvl3pPr>
            <a:lvl4pPr lvl="3" indent="0" algn="ctr">
              <a:spcBef>
                <a:spcPts val="0"/>
              </a:spcBef>
              <a:buClr>
                <a:schemeClr val="dk1"/>
              </a:buClr>
              <a:buFont typeface="Arial"/>
              <a:buNone/>
              <a:defRPr sz="18300">
                <a:solidFill>
                  <a:schemeClr val="dk1"/>
                </a:solidFill>
              </a:defRPr>
            </a:lvl4pPr>
            <a:lvl5pPr lvl="4" indent="0" algn="ctr">
              <a:spcBef>
                <a:spcPts val="0"/>
              </a:spcBef>
              <a:buClr>
                <a:schemeClr val="dk1"/>
              </a:buClr>
              <a:buFont typeface="Arial"/>
              <a:buNone/>
              <a:defRPr sz="18300">
                <a:solidFill>
                  <a:schemeClr val="dk1"/>
                </a:solidFill>
              </a:defRPr>
            </a:lvl5pPr>
            <a:lvl6pPr lvl="5" indent="0" algn="ctr">
              <a:spcBef>
                <a:spcPts val="0"/>
              </a:spcBef>
              <a:buClr>
                <a:schemeClr val="dk1"/>
              </a:buClr>
              <a:buFont typeface="Arial"/>
              <a:buNone/>
              <a:defRPr sz="18300">
                <a:solidFill>
                  <a:schemeClr val="dk1"/>
                </a:solidFill>
              </a:defRPr>
            </a:lvl6pPr>
            <a:lvl7pPr lvl="6" indent="0" algn="ctr">
              <a:spcBef>
                <a:spcPts val="0"/>
              </a:spcBef>
              <a:buClr>
                <a:schemeClr val="dk1"/>
              </a:buClr>
              <a:buFont typeface="Arial"/>
              <a:buNone/>
              <a:defRPr sz="18300">
                <a:solidFill>
                  <a:schemeClr val="dk1"/>
                </a:solidFill>
              </a:defRPr>
            </a:lvl7pPr>
            <a:lvl8pPr lvl="7" indent="0" algn="ctr">
              <a:spcBef>
                <a:spcPts val="0"/>
              </a:spcBef>
              <a:buClr>
                <a:schemeClr val="dk1"/>
              </a:buClr>
              <a:buFont typeface="Arial"/>
              <a:buNone/>
              <a:defRPr sz="18300">
                <a:solidFill>
                  <a:schemeClr val="dk1"/>
                </a:solidFill>
              </a:defRPr>
            </a:lvl8pPr>
            <a:lvl9pPr lvl="8" indent="0" algn="ctr">
              <a:spcBef>
                <a:spcPts val="0"/>
              </a:spcBef>
              <a:buClr>
                <a:schemeClr val="dk1"/>
              </a:buClr>
              <a:buFont typeface="Arial"/>
              <a:buNone/>
              <a:defRPr sz="18300">
                <a:solidFill>
                  <a:schemeClr val="dk1"/>
                </a:solidFill>
              </a:defRPr>
            </a:lvl9pPr>
          </a:lstStyle>
          <a:p>
            <a:endParaRPr/>
          </a:p>
        </p:txBody>
      </p:sp>
      <p:sp>
        <p:nvSpPr>
          <p:cNvPr id="76" name="Shape 76"/>
          <p:cNvSpPr txBox="1">
            <a:spLocks noGrp="1"/>
          </p:cNvSpPr>
          <p:nvPr>
            <p:ph type="subTitle" idx="1"/>
          </p:nvPr>
        </p:nvSpPr>
        <p:spPr>
          <a:xfrm>
            <a:off x="1088550" y="13703920"/>
            <a:ext cx="16585198" cy="6038399"/>
          </a:xfrm>
          <a:prstGeom prst="rect">
            <a:avLst/>
          </a:prstGeom>
          <a:noFill/>
          <a:ln>
            <a:noFill/>
          </a:ln>
        </p:spPr>
        <p:txBody>
          <a:bodyPr lIns="91425" tIns="91425" rIns="91425" bIns="91425" anchor="t" anchorCtr="0"/>
          <a:lstStyle>
            <a:lvl1pPr marL="0" marR="0" lvl="0" indent="0" algn="ctr" rtl="0">
              <a:lnSpc>
                <a:spcPct val="100000"/>
              </a:lnSpc>
              <a:spcBef>
                <a:spcPts val="0"/>
              </a:spcBef>
              <a:spcAft>
                <a:spcPts val="0"/>
              </a:spcAft>
              <a:buClr>
                <a:schemeClr val="dk2"/>
              </a:buClr>
              <a:buFont typeface="Arial"/>
              <a:buNone/>
              <a:defRPr sz="9200" b="0" i="0" u="none" strike="noStrike" cap="none">
                <a:solidFill>
                  <a:schemeClr val="dk2"/>
                </a:solidFill>
                <a:latin typeface="Arial"/>
                <a:ea typeface="Arial"/>
                <a:cs typeface="Arial"/>
                <a:sym typeface="Arial"/>
              </a:defRPr>
            </a:lvl1pPr>
            <a:lvl2pPr marL="457200" marR="0" lvl="1" indent="0" algn="ctr" rtl="0">
              <a:lnSpc>
                <a:spcPct val="100000"/>
              </a:lnSpc>
              <a:spcBef>
                <a:spcPts val="0"/>
              </a:spcBef>
              <a:spcAft>
                <a:spcPts val="0"/>
              </a:spcAft>
              <a:buClr>
                <a:schemeClr val="dk2"/>
              </a:buClr>
              <a:buFont typeface="Arial"/>
              <a:buNone/>
              <a:defRPr sz="9200" b="0" i="0" u="none" strike="noStrike" cap="none">
                <a:solidFill>
                  <a:schemeClr val="dk2"/>
                </a:solidFill>
                <a:latin typeface="Arial"/>
                <a:ea typeface="Arial"/>
                <a:cs typeface="Arial"/>
                <a:sym typeface="Arial"/>
              </a:defRPr>
            </a:lvl2pPr>
            <a:lvl3pPr marL="914400" marR="0" lvl="2" indent="0" algn="ctr" rtl="0">
              <a:lnSpc>
                <a:spcPct val="100000"/>
              </a:lnSpc>
              <a:spcBef>
                <a:spcPts val="0"/>
              </a:spcBef>
              <a:spcAft>
                <a:spcPts val="0"/>
              </a:spcAft>
              <a:buClr>
                <a:schemeClr val="dk2"/>
              </a:buClr>
              <a:buFont typeface="Arial"/>
              <a:buNone/>
              <a:defRPr sz="9200" b="0" i="0" u="none" strike="noStrike" cap="none">
                <a:solidFill>
                  <a:schemeClr val="dk2"/>
                </a:solidFill>
                <a:latin typeface="Arial"/>
                <a:ea typeface="Arial"/>
                <a:cs typeface="Arial"/>
                <a:sym typeface="Arial"/>
              </a:defRPr>
            </a:lvl3pPr>
            <a:lvl4pPr marL="1371600" marR="0" lvl="3" indent="0" algn="ctr" rtl="0">
              <a:lnSpc>
                <a:spcPct val="100000"/>
              </a:lnSpc>
              <a:spcBef>
                <a:spcPts val="0"/>
              </a:spcBef>
              <a:spcAft>
                <a:spcPts val="0"/>
              </a:spcAft>
              <a:buClr>
                <a:schemeClr val="dk2"/>
              </a:buClr>
              <a:buFont typeface="Arial"/>
              <a:buNone/>
              <a:defRPr sz="9200" b="0" i="0" u="none" strike="noStrike" cap="none">
                <a:solidFill>
                  <a:schemeClr val="dk2"/>
                </a:solidFill>
                <a:latin typeface="Arial"/>
                <a:ea typeface="Arial"/>
                <a:cs typeface="Arial"/>
                <a:sym typeface="Arial"/>
              </a:defRPr>
            </a:lvl4pPr>
            <a:lvl5pPr marL="1828800" marR="0" lvl="4" indent="0" algn="ctr" rtl="0">
              <a:lnSpc>
                <a:spcPct val="100000"/>
              </a:lnSpc>
              <a:spcBef>
                <a:spcPts val="0"/>
              </a:spcBef>
              <a:spcAft>
                <a:spcPts val="0"/>
              </a:spcAft>
              <a:buClr>
                <a:schemeClr val="dk2"/>
              </a:buClr>
              <a:buFont typeface="Arial"/>
              <a:buNone/>
              <a:defRPr sz="9200" b="0" i="0" u="none" strike="noStrike" cap="none">
                <a:solidFill>
                  <a:schemeClr val="dk2"/>
                </a:solidFill>
                <a:latin typeface="Arial"/>
                <a:ea typeface="Arial"/>
                <a:cs typeface="Arial"/>
                <a:sym typeface="Arial"/>
              </a:defRPr>
            </a:lvl5pPr>
            <a:lvl6pPr marL="2286000" marR="0" lvl="5" indent="0" algn="ctr" rtl="0">
              <a:lnSpc>
                <a:spcPct val="100000"/>
              </a:lnSpc>
              <a:spcBef>
                <a:spcPts val="0"/>
              </a:spcBef>
              <a:spcAft>
                <a:spcPts val="0"/>
              </a:spcAft>
              <a:buClr>
                <a:schemeClr val="dk2"/>
              </a:buClr>
              <a:buFont typeface="Arial"/>
              <a:buNone/>
              <a:defRPr sz="9200" b="0" i="0" u="none" strike="noStrike" cap="none">
                <a:solidFill>
                  <a:schemeClr val="dk2"/>
                </a:solidFill>
                <a:latin typeface="Arial"/>
                <a:ea typeface="Arial"/>
                <a:cs typeface="Arial"/>
                <a:sym typeface="Arial"/>
              </a:defRPr>
            </a:lvl6pPr>
            <a:lvl7pPr marL="2743200" marR="0" lvl="6" indent="0" algn="ctr" rtl="0">
              <a:lnSpc>
                <a:spcPct val="100000"/>
              </a:lnSpc>
              <a:spcBef>
                <a:spcPts val="0"/>
              </a:spcBef>
              <a:spcAft>
                <a:spcPts val="0"/>
              </a:spcAft>
              <a:buClr>
                <a:schemeClr val="dk2"/>
              </a:buClr>
              <a:buFont typeface="Arial"/>
              <a:buNone/>
              <a:defRPr sz="9200" b="0" i="0" u="none" strike="noStrike" cap="none">
                <a:solidFill>
                  <a:schemeClr val="dk2"/>
                </a:solidFill>
                <a:latin typeface="Arial"/>
                <a:ea typeface="Arial"/>
                <a:cs typeface="Arial"/>
                <a:sym typeface="Arial"/>
              </a:defRPr>
            </a:lvl7pPr>
            <a:lvl8pPr marL="3200400" marR="0" lvl="7" indent="0" algn="ctr" rtl="0">
              <a:lnSpc>
                <a:spcPct val="100000"/>
              </a:lnSpc>
              <a:spcBef>
                <a:spcPts val="0"/>
              </a:spcBef>
              <a:spcAft>
                <a:spcPts val="0"/>
              </a:spcAft>
              <a:buClr>
                <a:schemeClr val="dk2"/>
              </a:buClr>
              <a:buFont typeface="Arial"/>
              <a:buNone/>
              <a:defRPr sz="9200" b="0" i="0" u="none" strike="noStrike" cap="none">
                <a:solidFill>
                  <a:schemeClr val="dk2"/>
                </a:solidFill>
                <a:latin typeface="Arial"/>
                <a:ea typeface="Arial"/>
                <a:cs typeface="Arial"/>
                <a:sym typeface="Arial"/>
              </a:defRPr>
            </a:lvl8pPr>
            <a:lvl9pPr marL="3657600" marR="0" lvl="8" indent="0" algn="ctr" rtl="0">
              <a:lnSpc>
                <a:spcPct val="100000"/>
              </a:lnSpc>
              <a:spcBef>
                <a:spcPts val="0"/>
              </a:spcBef>
              <a:spcAft>
                <a:spcPts val="0"/>
              </a:spcAft>
              <a:buClr>
                <a:schemeClr val="dk2"/>
              </a:buClr>
              <a:buFont typeface="Arial"/>
              <a:buNone/>
              <a:defRPr sz="9200" b="0" i="0" u="none" strike="noStrike" cap="none">
                <a:solidFill>
                  <a:schemeClr val="dk2"/>
                </a:solidFill>
                <a:latin typeface="Arial"/>
                <a:ea typeface="Arial"/>
                <a:cs typeface="Arial"/>
                <a:sym typeface="Arial"/>
              </a:defRPr>
            </a:lvl9pPr>
          </a:lstStyle>
          <a:p>
            <a:endParaRPr/>
          </a:p>
        </p:txBody>
      </p:sp>
      <p:sp>
        <p:nvSpPr>
          <p:cNvPr id="77" name="Shape 77"/>
          <p:cNvSpPr txBox="1">
            <a:spLocks noGrp="1"/>
          </p:cNvSpPr>
          <p:nvPr>
            <p:ph type="body" idx="2"/>
          </p:nvPr>
        </p:nvSpPr>
        <p:spPr>
          <a:xfrm>
            <a:off x="20251950" y="3539921"/>
            <a:ext cx="15731699" cy="18064799"/>
          </a:xfrm>
          <a:prstGeom prst="rect">
            <a:avLst/>
          </a:prstGeom>
          <a:noFill/>
          <a:ln>
            <a:noFill/>
          </a:ln>
        </p:spPr>
        <p:txBody>
          <a:bodyPr lIns="91425" tIns="91425" rIns="91425" bIns="91425" anchor="ctr" anchorCtr="0"/>
          <a:lstStyle>
            <a:lvl1pPr marL="0" marR="0" lvl="0" indent="0" algn="l" rtl="0">
              <a:lnSpc>
                <a:spcPct val="115000"/>
              </a:lnSpc>
              <a:spcBef>
                <a:spcPts val="0"/>
              </a:spcBef>
              <a:spcAft>
                <a:spcPts val="7000"/>
              </a:spcAft>
              <a:buClr>
                <a:schemeClr val="dk2"/>
              </a:buClr>
              <a:buFont typeface="Arial"/>
              <a:buNone/>
              <a:defRPr sz="7900" b="0" i="0" u="none" strike="noStrike" cap="none">
                <a:solidFill>
                  <a:schemeClr val="dk2"/>
                </a:solidFill>
                <a:latin typeface="Arial"/>
                <a:ea typeface="Arial"/>
                <a:cs typeface="Arial"/>
                <a:sym typeface="Arial"/>
              </a:defRPr>
            </a:lvl1pPr>
            <a:lvl2pPr marL="457200" marR="0" lvl="1" indent="0" algn="l" rtl="0">
              <a:lnSpc>
                <a:spcPct val="115000"/>
              </a:lnSpc>
              <a:spcBef>
                <a:spcPts val="0"/>
              </a:spcBef>
              <a:spcAft>
                <a:spcPts val="7000"/>
              </a:spcAft>
              <a:buClr>
                <a:schemeClr val="dk2"/>
              </a:buClr>
              <a:buFont typeface="Arial"/>
              <a:buNone/>
              <a:defRPr sz="6100" b="0" i="0" u="none" strike="noStrike" cap="none">
                <a:solidFill>
                  <a:schemeClr val="dk2"/>
                </a:solidFill>
                <a:latin typeface="Arial"/>
                <a:ea typeface="Arial"/>
                <a:cs typeface="Arial"/>
                <a:sym typeface="Arial"/>
              </a:defRPr>
            </a:lvl2pPr>
            <a:lvl3pPr marL="914400" marR="0" lvl="2" indent="0" algn="l" rtl="0">
              <a:lnSpc>
                <a:spcPct val="115000"/>
              </a:lnSpc>
              <a:spcBef>
                <a:spcPts val="0"/>
              </a:spcBef>
              <a:spcAft>
                <a:spcPts val="7000"/>
              </a:spcAft>
              <a:buClr>
                <a:schemeClr val="dk2"/>
              </a:buClr>
              <a:buFont typeface="Arial"/>
              <a:buNone/>
              <a:defRPr sz="6100" b="0" i="0" u="none" strike="noStrike" cap="none">
                <a:solidFill>
                  <a:schemeClr val="dk2"/>
                </a:solidFill>
                <a:latin typeface="Arial"/>
                <a:ea typeface="Arial"/>
                <a:cs typeface="Arial"/>
                <a:sym typeface="Arial"/>
              </a:defRPr>
            </a:lvl3pPr>
            <a:lvl4pPr marL="1371600" marR="0" lvl="3" indent="0" algn="l" rtl="0">
              <a:lnSpc>
                <a:spcPct val="115000"/>
              </a:lnSpc>
              <a:spcBef>
                <a:spcPts val="0"/>
              </a:spcBef>
              <a:spcAft>
                <a:spcPts val="7000"/>
              </a:spcAft>
              <a:buClr>
                <a:schemeClr val="dk2"/>
              </a:buClr>
              <a:buFont typeface="Arial"/>
              <a:buNone/>
              <a:defRPr sz="6100" b="0" i="0" u="none" strike="noStrike" cap="none">
                <a:solidFill>
                  <a:schemeClr val="dk2"/>
                </a:solidFill>
                <a:latin typeface="Arial"/>
                <a:ea typeface="Arial"/>
                <a:cs typeface="Arial"/>
                <a:sym typeface="Arial"/>
              </a:defRPr>
            </a:lvl4pPr>
            <a:lvl5pPr marL="1828800" marR="0" lvl="4" indent="0" algn="l" rtl="0">
              <a:lnSpc>
                <a:spcPct val="115000"/>
              </a:lnSpc>
              <a:spcBef>
                <a:spcPts val="0"/>
              </a:spcBef>
              <a:spcAft>
                <a:spcPts val="7000"/>
              </a:spcAft>
              <a:buClr>
                <a:schemeClr val="dk2"/>
              </a:buClr>
              <a:buFont typeface="Arial"/>
              <a:buNone/>
              <a:defRPr sz="6100" b="0" i="0" u="none" strike="noStrike" cap="none">
                <a:solidFill>
                  <a:schemeClr val="dk2"/>
                </a:solidFill>
                <a:latin typeface="Arial"/>
                <a:ea typeface="Arial"/>
                <a:cs typeface="Arial"/>
                <a:sym typeface="Arial"/>
              </a:defRPr>
            </a:lvl5pPr>
            <a:lvl6pPr marL="2286000" marR="0" lvl="5" indent="0" algn="l" rtl="0">
              <a:lnSpc>
                <a:spcPct val="115000"/>
              </a:lnSpc>
              <a:spcBef>
                <a:spcPts val="0"/>
              </a:spcBef>
              <a:spcAft>
                <a:spcPts val="7000"/>
              </a:spcAft>
              <a:buClr>
                <a:schemeClr val="dk2"/>
              </a:buClr>
              <a:buFont typeface="Arial"/>
              <a:buNone/>
              <a:defRPr sz="6100" b="0" i="0" u="none" strike="noStrike" cap="none">
                <a:solidFill>
                  <a:schemeClr val="dk2"/>
                </a:solidFill>
                <a:latin typeface="Arial"/>
                <a:ea typeface="Arial"/>
                <a:cs typeface="Arial"/>
                <a:sym typeface="Arial"/>
              </a:defRPr>
            </a:lvl6pPr>
            <a:lvl7pPr marL="2743200" marR="0" lvl="6" indent="0" algn="l" rtl="0">
              <a:lnSpc>
                <a:spcPct val="115000"/>
              </a:lnSpc>
              <a:spcBef>
                <a:spcPts val="0"/>
              </a:spcBef>
              <a:spcAft>
                <a:spcPts val="7000"/>
              </a:spcAft>
              <a:buClr>
                <a:schemeClr val="dk2"/>
              </a:buClr>
              <a:buFont typeface="Arial"/>
              <a:buNone/>
              <a:defRPr sz="6100" b="0" i="0" u="none" strike="noStrike" cap="none">
                <a:solidFill>
                  <a:schemeClr val="dk2"/>
                </a:solidFill>
                <a:latin typeface="Arial"/>
                <a:ea typeface="Arial"/>
                <a:cs typeface="Arial"/>
                <a:sym typeface="Arial"/>
              </a:defRPr>
            </a:lvl7pPr>
            <a:lvl8pPr marL="3200400" marR="0" lvl="7" indent="0" algn="l" rtl="0">
              <a:lnSpc>
                <a:spcPct val="115000"/>
              </a:lnSpc>
              <a:spcBef>
                <a:spcPts val="0"/>
              </a:spcBef>
              <a:spcAft>
                <a:spcPts val="7000"/>
              </a:spcAft>
              <a:buClr>
                <a:schemeClr val="dk2"/>
              </a:buClr>
              <a:buFont typeface="Arial"/>
              <a:buNone/>
              <a:defRPr sz="6100" b="0" i="0" u="none" strike="noStrike" cap="none">
                <a:solidFill>
                  <a:schemeClr val="dk2"/>
                </a:solidFill>
                <a:latin typeface="Arial"/>
                <a:ea typeface="Arial"/>
                <a:cs typeface="Arial"/>
                <a:sym typeface="Arial"/>
              </a:defRPr>
            </a:lvl8pPr>
            <a:lvl9pPr marL="3657600" marR="0" lvl="8" indent="0" algn="l" rtl="0">
              <a:lnSpc>
                <a:spcPct val="115000"/>
              </a:lnSpc>
              <a:spcBef>
                <a:spcPts val="0"/>
              </a:spcBef>
              <a:spcAft>
                <a:spcPts val="7000"/>
              </a:spcAft>
              <a:buClr>
                <a:schemeClr val="dk2"/>
              </a:buClr>
              <a:buFont typeface="Arial"/>
              <a:buNone/>
              <a:defRPr sz="6100" b="0" i="0" u="none" strike="noStrike" cap="none">
                <a:solidFill>
                  <a:schemeClr val="dk2"/>
                </a:solidFill>
                <a:latin typeface="Arial"/>
                <a:ea typeface="Arial"/>
                <a:cs typeface="Arial"/>
                <a:sym typeface="Arial"/>
              </a:defRPr>
            </a:lvl9pPr>
          </a:lstStyle>
          <a:p>
            <a:endParaRPr/>
          </a:p>
        </p:txBody>
      </p:sp>
      <p:sp>
        <p:nvSpPr>
          <p:cNvPr id="78" name="Shape 78"/>
          <p:cNvSpPr txBox="1">
            <a:spLocks noGrp="1"/>
          </p:cNvSpPr>
          <p:nvPr>
            <p:ph type="sldNum" idx="12"/>
          </p:nvPr>
        </p:nvSpPr>
        <p:spPr>
          <a:xfrm>
            <a:off x="34737078" y="22797948"/>
            <a:ext cx="2249699" cy="1924199"/>
          </a:xfrm>
          <a:prstGeom prst="rect">
            <a:avLst/>
          </a:prstGeom>
          <a:noFill/>
          <a:ln>
            <a:noFill/>
          </a:ln>
        </p:spPr>
        <p:txBody>
          <a:bodyPr lIns="398875" tIns="398875" rIns="398875" bIns="39887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a:t>
            </a:fld>
            <a:endParaRPr lang="en"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Caption">
    <p:spTree>
      <p:nvGrpSpPr>
        <p:cNvPr id="1" name="Shape 79"/>
        <p:cNvGrpSpPr/>
        <p:nvPr/>
      </p:nvGrpSpPr>
      <p:grpSpPr>
        <a:xfrm>
          <a:off x="0" y="0"/>
          <a:ext cx="0" cy="0"/>
          <a:chOff x="0" y="0"/>
          <a:chExt cx="0" cy="0"/>
        </a:xfrm>
      </p:grpSpPr>
      <p:sp>
        <p:nvSpPr>
          <p:cNvPr id="80" name="Shape 80"/>
          <p:cNvSpPr txBox="1">
            <a:spLocks noGrp="1"/>
          </p:cNvSpPr>
          <p:nvPr>
            <p:ph type="body" idx="1"/>
          </p:nvPr>
        </p:nvSpPr>
        <p:spPr>
          <a:xfrm>
            <a:off x="1277969" y="20682809"/>
            <a:ext cx="24595198" cy="29583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2"/>
              </a:buClr>
              <a:buFont typeface="Arial"/>
              <a:buNone/>
              <a:defRPr sz="7900" b="0" i="0" u="none" strike="noStrike" cap="none">
                <a:solidFill>
                  <a:schemeClr val="dk2"/>
                </a:solidFill>
                <a:latin typeface="Arial"/>
                <a:ea typeface="Arial"/>
                <a:cs typeface="Arial"/>
                <a:sym typeface="Arial"/>
              </a:defRPr>
            </a:lvl1pPr>
            <a:lvl2pPr marL="457200" marR="0" lvl="1" indent="0" algn="l" rtl="0">
              <a:lnSpc>
                <a:spcPct val="115000"/>
              </a:lnSpc>
              <a:spcBef>
                <a:spcPts val="0"/>
              </a:spcBef>
              <a:spcAft>
                <a:spcPts val="7000"/>
              </a:spcAft>
              <a:buClr>
                <a:schemeClr val="dk2"/>
              </a:buClr>
              <a:buFont typeface="Arial"/>
              <a:buNone/>
              <a:defRPr sz="6100" b="0" i="0" u="none" strike="noStrike" cap="none">
                <a:solidFill>
                  <a:schemeClr val="dk2"/>
                </a:solidFill>
                <a:latin typeface="Arial"/>
                <a:ea typeface="Arial"/>
                <a:cs typeface="Arial"/>
                <a:sym typeface="Arial"/>
              </a:defRPr>
            </a:lvl2pPr>
            <a:lvl3pPr marL="914400" marR="0" lvl="2" indent="0" algn="l" rtl="0">
              <a:lnSpc>
                <a:spcPct val="115000"/>
              </a:lnSpc>
              <a:spcBef>
                <a:spcPts val="0"/>
              </a:spcBef>
              <a:spcAft>
                <a:spcPts val="7000"/>
              </a:spcAft>
              <a:buClr>
                <a:schemeClr val="dk2"/>
              </a:buClr>
              <a:buFont typeface="Arial"/>
              <a:buNone/>
              <a:defRPr sz="6100" b="0" i="0" u="none" strike="noStrike" cap="none">
                <a:solidFill>
                  <a:schemeClr val="dk2"/>
                </a:solidFill>
                <a:latin typeface="Arial"/>
                <a:ea typeface="Arial"/>
                <a:cs typeface="Arial"/>
                <a:sym typeface="Arial"/>
              </a:defRPr>
            </a:lvl3pPr>
            <a:lvl4pPr marL="1371600" marR="0" lvl="3" indent="0" algn="l" rtl="0">
              <a:lnSpc>
                <a:spcPct val="115000"/>
              </a:lnSpc>
              <a:spcBef>
                <a:spcPts val="0"/>
              </a:spcBef>
              <a:spcAft>
                <a:spcPts val="7000"/>
              </a:spcAft>
              <a:buClr>
                <a:schemeClr val="dk2"/>
              </a:buClr>
              <a:buFont typeface="Arial"/>
              <a:buNone/>
              <a:defRPr sz="6100" b="0" i="0" u="none" strike="noStrike" cap="none">
                <a:solidFill>
                  <a:schemeClr val="dk2"/>
                </a:solidFill>
                <a:latin typeface="Arial"/>
                <a:ea typeface="Arial"/>
                <a:cs typeface="Arial"/>
                <a:sym typeface="Arial"/>
              </a:defRPr>
            </a:lvl4pPr>
            <a:lvl5pPr marL="1828800" marR="0" lvl="4" indent="0" algn="l" rtl="0">
              <a:lnSpc>
                <a:spcPct val="115000"/>
              </a:lnSpc>
              <a:spcBef>
                <a:spcPts val="0"/>
              </a:spcBef>
              <a:spcAft>
                <a:spcPts val="7000"/>
              </a:spcAft>
              <a:buClr>
                <a:schemeClr val="dk2"/>
              </a:buClr>
              <a:buFont typeface="Arial"/>
              <a:buNone/>
              <a:defRPr sz="6100" b="0" i="0" u="none" strike="noStrike" cap="none">
                <a:solidFill>
                  <a:schemeClr val="dk2"/>
                </a:solidFill>
                <a:latin typeface="Arial"/>
                <a:ea typeface="Arial"/>
                <a:cs typeface="Arial"/>
                <a:sym typeface="Arial"/>
              </a:defRPr>
            </a:lvl5pPr>
            <a:lvl6pPr marL="2286000" marR="0" lvl="5" indent="0" algn="l" rtl="0">
              <a:lnSpc>
                <a:spcPct val="115000"/>
              </a:lnSpc>
              <a:spcBef>
                <a:spcPts val="0"/>
              </a:spcBef>
              <a:spcAft>
                <a:spcPts val="7000"/>
              </a:spcAft>
              <a:buClr>
                <a:schemeClr val="dk2"/>
              </a:buClr>
              <a:buFont typeface="Arial"/>
              <a:buNone/>
              <a:defRPr sz="6100" b="0" i="0" u="none" strike="noStrike" cap="none">
                <a:solidFill>
                  <a:schemeClr val="dk2"/>
                </a:solidFill>
                <a:latin typeface="Arial"/>
                <a:ea typeface="Arial"/>
                <a:cs typeface="Arial"/>
                <a:sym typeface="Arial"/>
              </a:defRPr>
            </a:lvl6pPr>
            <a:lvl7pPr marL="2743200" marR="0" lvl="6" indent="0" algn="l" rtl="0">
              <a:lnSpc>
                <a:spcPct val="115000"/>
              </a:lnSpc>
              <a:spcBef>
                <a:spcPts val="0"/>
              </a:spcBef>
              <a:spcAft>
                <a:spcPts val="7000"/>
              </a:spcAft>
              <a:buClr>
                <a:schemeClr val="dk2"/>
              </a:buClr>
              <a:buFont typeface="Arial"/>
              <a:buNone/>
              <a:defRPr sz="6100" b="0" i="0" u="none" strike="noStrike" cap="none">
                <a:solidFill>
                  <a:schemeClr val="dk2"/>
                </a:solidFill>
                <a:latin typeface="Arial"/>
                <a:ea typeface="Arial"/>
                <a:cs typeface="Arial"/>
                <a:sym typeface="Arial"/>
              </a:defRPr>
            </a:lvl7pPr>
            <a:lvl8pPr marL="3200400" marR="0" lvl="7" indent="0" algn="l" rtl="0">
              <a:lnSpc>
                <a:spcPct val="115000"/>
              </a:lnSpc>
              <a:spcBef>
                <a:spcPts val="0"/>
              </a:spcBef>
              <a:spcAft>
                <a:spcPts val="7000"/>
              </a:spcAft>
              <a:buClr>
                <a:schemeClr val="dk2"/>
              </a:buClr>
              <a:buFont typeface="Arial"/>
              <a:buNone/>
              <a:defRPr sz="6100" b="0" i="0" u="none" strike="noStrike" cap="none">
                <a:solidFill>
                  <a:schemeClr val="dk2"/>
                </a:solidFill>
                <a:latin typeface="Arial"/>
                <a:ea typeface="Arial"/>
                <a:cs typeface="Arial"/>
                <a:sym typeface="Arial"/>
              </a:defRPr>
            </a:lvl8pPr>
            <a:lvl9pPr marL="3657600" marR="0" lvl="8" indent="0" algn="l" rtl="0">
              <a:lnSpc>
                <a:spcPct val="115000"/>
              </a:lnSpc>
              <a:spcBef>
                <a:spcPts val="0"/>
              </a:spcBef>
              <a:spcAft>
                <a:spcPts val="7000"/>
              </a:spcAft>
              <a:buClr>
                <a:schemeClr val="dk2"/>
              </a:buClr>
              <a:buFont typeface="Arial"/>
              <a:buNone/>
              <a:defRPr sz="6100" b="0" i="0" u="none" strike="noStrike" cap="none">
                <a:solidFill>
                  <a:schemeClr val="dk2"/>
                </a:solidFill>
                <a:latin typeface="Arial"/>
                <a:ea typeface="Arial"/>
                <a:cs typeface="Arial"/>
                <a:sym typeface="Arial"/>
              </a:defRPr>
            </a:lvl9pPr>
          </a:lstStyle>
          <a:p>
            <a:endParaRPr/>
          </a:p>
        </p:txBody>
      </p:sp>
      <p:sp>
        <p:nvSpPr>
          <p:cNvPr id="81" name="Shape 81"/>
          <p:cNvSpPr txBox="1">
            <a:spLocks noGrp="1"/>
          </p:cNvSpPr>
          <p:nvPr>
            <p:ph type="sldNum" idx="12"/>
          </p:nvPr>
        </p:nvSpPr>
        <p:spPr>
          <a:xfrm>
            <a:off x="34737078" y="22797948"/>
            <a:ext cx="2249699" cy="1924199"/>
          </a:xfrm>
          <a:prstGeom prst="rect">
            <a:avLst/>
          </a:prstGeom>
          <a:noFill/>
          <a:ln>
            <a:noFill/>
          </a:ln>
        </p:spPr>
        <p:txBody>
          <a:bodyPr lIns="398875" tIns="398875" rIns="398875" bIns="39887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a:t>
            </a:fld>
            <a:endParaRPr lang="en"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Big number">
    <p:spTree>
      <p:nvGrpSpPr>
        <p:cNvPr id="1" name="Shape 82"/>
        <p:cNvGrpSpPr/>
        <p:nvPr/>
      </p:nvGrpSpPr>
      <p:grpSpPr>
        <a:xfrm>
          <a:off x="0" y="0"/>
          <a:ext cx="0" cy="0"/>
          <a:chOff x="0" y="0"/>
          <a:chExt cx="0" cy="0"/>
        </a:xfrm>
      </p:grpSpPr>
      <p:sp>
        <p:nvSpPr>
          <p:cNvPr id="83" name="Shape 83"/>
          <p:cNvSpPr txBox="1">
            <a:spLocks noGrp="1"/>
          </p:cNvSpPr>
          <p:nvPr>
            <p:ph type="title"/>
          </p:nvPr>
        </p:nvSpPr>
        <p:spPr>
          <a:xfrm>
            <a:off x="1277970" y="5407721"/>
            <a:ext cx="34934400" cy="9599400"/>
          </a:xfrm>
          <a:prstGeom prst="rect">
            <a:avLst/>
          </a:prstGeom>
          <a:noFill/>
          <a:ln>
            <a:noFill/>
          </a:ln>
        </p:spPr>
        <p:txBody>
          <a:bodyPr lIns="91425" tIns="91425" rIns="91425" bIns="91425" anchor="b" anchorCtr="0"/>
          <a:lstStyle>
            <a:lvl1pPr marL="0" marR="0" lvl="0" indent="0" algn="ctr" rtl="0">
              <a:lnSpc>
                <a:spcPct val="100000"/>
              </a:lnSpc>
              <a:spcBef>
                <a:spcPts val="0"/>
              </a:spcBef>
              <a:spcAft>
                <a:spcPts val="0"/>
              </a:spcAft>
              <a:buClr>
                <a:schemeClr val="dk1"/>
              </a:buClr>
              <a:buFont typeface="Arial"/>
              <a:buNone/>
              <a:defRPr sz="52400" b="0" i="0" u="none" strike="noStrike" cap="none">
                <a:solidFill>
                  <a:schemeClr val="dk1"/>
                </a:solidFill>
                <a:latin typeface="Arial"/>
                <a:ea typeface="Arial"/>
                <a:cs typeface="Arial"/>
                <a:sym typeface="Arial"/>
              </a:defRPr>
            </a:lvl1pPr>
            <a:lvl2pPr lvl="1" indent="0" algn="ctr">
              <a:spcBef>
                <a:spcPts val="0"/>
              </a:spcBef>
              <a:buClr>
                <a:schemeClr val="dk1"/>
              </a:buClr>
              <a:buFont typeface="Arial"/>
              <a:buNone/>
              <a:defRPr sz="52400">
                <a:solidFill>
                  <a:schemeClr val="dk1"/>
                </a:solidFill>
              </a:defRPr>
            </a:lvl2pPr>
            <a:lvl3pPr lvl="2" indent="0" algn="ctr">
              <a:spcBef>
                <a:spcPts val="0"/>
              </a:spcBef>
              <a:buClr>
                <a:schemeClr val="dk1"/>
              </a:buClr>
              <a:buFont typeface="Arial"/>
              <a:buNone/>
              <a:defRPr sz="52400">
                <a:solidFill>
                  <a:schemeClr val="dk1"/>
                </a:solidFill>
              </a:defRPr>
            </a:lvl3pPr>
            <a:lvl4pPr lvl="3" indent="0" algn="ctr">
              <a:spcBef>
                <a:spcPts val="0"/>
              </a:spcBef>
              <a:buClr>
                <a:schemeClr val="dk1"/>
              </a:buClr>
              <a:buFont typeface="Arial"/>
              <a:buNone/>
              <a:defRPr sz="52400">
                <a:solidFill>
                  <a:schemeClr val="dk1"/>
                </a:solidFill>
              </a:defRPr>
            </a:lvl4pPr>
            <a:lvl5pPr lvl="4" indent="0" algn="ctr">
              <a:spcBef>
                <a:spcPts val="0"/>
              </a:spcBef>
              <a:buClr>
                <a:schemeClr val="dk1"/>
              </a:buClr>
              <a:buFont typeface="Arial"/>
              <a:buNone/>
              <a:defRPr sz="52400">
                <a:solidFill>
                  <a:schemeClr val="dk1"/>
                </a:solidFill>
              </a:defRPr>
            </a:lvl5pPr>
            <a:lvl6pPr lvl="5" indent="0" algn="ctr">
              <a:spcBef>
                <a:spcPts val="0"/>
              </a:spcBef>
              <a:buClr>
                <a:schemeClr val="dk1"/>
              </a:buClr>
              <a:buFont typeface="Arial"/>
              <a:buNone/>
              <a:defRPr sz="52400">
                <a:solidFill>
                  <a:schemeClr val="dk1"/>
                </a:solidFill>
              </a:defRPr>
            </a:lvl6pPr>
            <a:lvl7pPr lvl="6" indent="0" algn="ctr">
              <a:spcBef>
                <a:spcPts val="0"/>
              </a:spcBef>
              <a:buClr>
                <a:schemeClr val="dk1"/>
              </a:buClr>
              <a:buFont typeface="Arial"/>
              <a:buNone/>
              <a:defRPr sz="52400">
                <a:solidFill>
                  <a:schemeClr val="dk1"/>
                </a:solidFill>
              </a:defRPr>
            </a:lvl7pPr>
            <a:lvl8pPr lvl="7" indent="0" algn="ctr">
              <a:spcBef>
                <a:spcPts val="0"/>
              </a:spcBef>
              <a:buClr>
                <a:schemeClr val="dk1"/>
              </a:buClr>
              <a:buFont typeface="Arial"/>
              <a:buNone/>
              <a:defRPr sz="52400">
                <a:solidFill>
                  <a:schemeClr val="dk1"/>
                </a:solidFill>
              </a:defRPr>
            </a:lvl8pPr>
            <a:lvl9pPr lvl="8" indent="0" algn="ctr">
              <a:spcBef>
                <a:spcPts val="0"/>
              </a:spcBef>
              <a:buClr>
                <a:schemeClr val="dk1"/>
              </a:buClr>
              <a:buFont typeface="Arial"/>
              <a:buNone/>
              <a:defRPr sz="52400">
                <a:solidFill>
                  <a:schemeClr val="dk1"/>
                </a:solidFill>
              </a:defRPr>
            </a:lvl9pPr>
          </a:lstStyle>
          <a:p>
            <a:endParaRPr/>
          </a:p>
        </p:txBody>
      </p:sp>
      <p:sp>
        <p:nvSpPr>
          <p:cNvPr id="84" name="Shape 84"/>
          <p:cNvSpPr txBox="1">
            <a:spLocks noGrp="1"/>
          </p:cNvSpPr>
          <p:nvPr>
            <p:ph type="body" idx="1"/>
          </p:nvPr>
        </p:nvSpPr>
        <p:spPr>
          <a:xfrm>
            <a:off x="1277970" y="15410876"/>
            <a:ext cx="34934400" cy="6359400"/>
          </a:xfrm>
          <a:prstGeom prst="rect">
            <a:avLst/>
          </a:prstGeom>
          <a:noFill/>
          <a:ln>
            <a:noFill/>
          </a:ln>
        </p:spPr>
        <p:txBody>
          <a:bodyPr lIns="91425" tIns="91425" rIns="91425" bIns="91425" anchor="t" anchorCtr="0"/>
          <a:lstStyle>
            <a:lvl1pPr marL="0" marR="0" lvl="0" indent="0" algn="ctr" rtl="0">
              <a:lnSpc>
                <a:spcPct val="115000"/>
              </a:lnSpc>
              <a:spcBef>
                <a:spcPts val="0"/>
              </a:spcBef>
              <a:spcAft>
                <a:spcPts val="7000"/>
              </a:spcAft>
              <a:buClr>
                <a:schemeClr val="dk2"/>
              </a:buClr>
              <a:buFont typeface="Arial"/>
              <a:buNone/>
              <a:defRPr sz="7900" b="0" i="0" u="none" strike="noStrike" cap="none">
                <a:solidFill>
                  <a:schemeClr val="dk2"/>
                </a:solidFill>
                <a:latin typeface="Arial"/>
                <a:ea typeface="Arial"/>
                <a:cs typeface="Arial"/>
                <a:sym typeface="Arial"/>
              </a:defRPr>
            </a:lvl1pPr>
            <a:lvl2pPr marL="457200" marR="0" lvl="1" indent="0" algn="ctr" rtl="0">
              <a:lnSpc>
                <a:spcPct val="115000"/>
              </a:lnSpc>
              <a:spcBef>
                <a:spcPts val="0"/>
              </a:spcBef>
              <a:spcAft>
                <a:spcPts val="7000"/>
              </a:spcAft>
              <a:buClr>
                <a:schemeClr val="dk2"/>
              </a:buClr>
              <a:buFont typeface="Arial"/>
              <a:buNone/>
              <a:defRPr sz="6100" b="0" i="0" u="none" strike="noStrike" cap="none">
                <a:solidFill>
                  <a:schemeClr val="dk2"/>
                </a:solidFill>
                <a:latin typeface="Arial"/>
                <a:ea typeface="Arial"/>
                <a:cs typeface="Arial"/>
                <a:sym typeface="Arial"/>
              </a:defRPr>
            </a:lvl2pPr>
            <a:lvl3pPr marL="914400" marR="0" lvl="2" indent="0" algn="ctr" rtl="0">
              <a:lnSpc>
                <a:spcPct val="115000"/>
              </a:lnSpc>
              <a:spcBef>
                <a:spcPts val="0"/>
              </a:spcBef>
              <a:spcAft>
                <a:spcPts val="7000"/>
              </a:spcAft>
              <a:buClr>
                <a:schemeClr val="dk2"/>
              </a:buClr>
              <a:buFont typeface="Arial"/>
              <a:buNone/>
              <a:defRPr sz="6100" b="0" i="0" u="none" strike="noStrike" cap="none">
                <a:solidFill>
                  <a:schemeClr val="dk2"/>
                </a:solidFill>
                <a:latin typeface="Arial"/>
                <a:ea typeface="Arial"/>
                <a:cs typeface="Arial"/>
                <a:sym typeface="Arial"/>
              </a:defRPr>
            </a:lvl3pPr>
            <a:lvl4pPr marL="1371600" marR="0" lvl="3" indent="0" algn="ctr" rtl="0">
              <a:lnSpc>
                <a:spcPct val="115000"/>
              </a:lnSpc>
              <a:spcBef>
                <a:spcPts val="0"/>
              </a:spcBef>
              <a:spcAft>
                <a:spcPts val="7000"/>
              </a:spcAft>
              <a:buClr>
                <a:schemeClr val="dk2"/>
              </a:buClr>
              <a:buFont typeface="Arial"/>
              <a:buNone/>
              <a:defRPr sz="6100" b="0" i="0" u="none" strike="noStrike" cap="none">
                <a:solidFill>
                  <a:schemeClr val="dk2"/>
                </a:solidFill>
                <a:latin typeface="Arial"/>
                <a:ea typeface="Arial"/>
                <a:cs typeface="Arial"/>
                <a:sym typeface="Arial"/>
              </a:defRPr>
            </a:lvl4pPr>
            <a:lvl5pPr marL="1828800" marR="0" lvl="4" indent="0" algn="ctr" rtl="0">
              <a:lnSpc>
                <a:spcPct val="115000"/>
              </a:lnSpc>
              <a:spcBef>
                <a:spcPts val="0"/>
              </a:spcBef>
              <a:spcAft>
                <a:spcPts val="7000"/>
              </a:spcAft>
              <a:buClr>
                <a:schemeClr val="dk2"/>
              </a:buClr>
              <a:buFont typeface="Arial"/>
              <a:buNone/>
              <a:defRPr sz="6100" b="0" i="0" u="none" strike="noStrike" cap="none">
                <a:solidFill>
                  <a:schemeClr val="dk2"/>
                </a:solidFill>
                <a:latin typeface="Arial"/>
                <a:ea typeface="Arial"/>
                <a:cs typeface="Arial"/>
                <a:sym typeface="Arial"/>
              </a:defRPr>
            </a:lvl5pPr>
            <a:lvl6pPr marL="2286000" marR="0" lvl="5" indent="0" algn="ctr" rtl="0">
              <a:lnSpc>
                <a:spcPct val="115000"/>
              </a:lnSpc>
              <a:spcBef>
                <a:spcPts val="0"/>
              </a:spcBef>
              <a:spcAft>
                <a:spcPts val="7000"/>
              </a:spcAft>
              <a:buClr>
                <a:schemeClr val="dk2"/>
              </a:buClr>
              <a:buFont typeface="Arial"/>
              <a:buNone/>
              <a:defRPr sz="6100" b="0" i="0" u="none" strike="noStrike" cap="none">
                <a:solidFill>
                  <a:schemeClr val="dk2"/>
                </a:solidFill>
                <a:latin typeface="Arial"/>
                <a:ea typeface="Arial"/>
                <a:cs typeface="Arial"/>
                <a:sym typeface="Arial"/>
              </a:defRPr>
            </a:lvl6pPr>
            <a:lvl7pPr marL="2743200" marR="0" lvl="6" indent="0" algn="ctr" rtl="0">
              <a:lnSpc>
                <a:spcPct val="115000"/>
              </a:lnSpc>
              <a:spcBef>
                <a:spcPts val="0"/>
              </a:spcBef>
              <a:spcAft>
                <a:spcPts val="7000"/>
              </a:spcAft>
              <a:buClr>
                <a:schemeClr val="dk2"/>
              </a:buClr>
              <a:buFont typeface="Arial"/>
              <a:buNone/>
              <a:defRPr sz="6100" b="0" i="0" u="none" strike="noStrike" cap="none">
                <a:solidFill>
                  <a:schemeClr val="dk2"/>
                </a:solidFill>
                <a:latin typeface="Arial"/>
                <a:ea typeface="Arial"/>
                <a:cs typeface="Arial"/>
                <a:sym typeface="Arial"/>
              </a:defRPr>
            </a:lvl7pPr>
            <a:lvl8pPr marL="3200400" marR="0" lvl="7" indent="0" algn="ctr" rtl="0">
              <a:lnSpc>
                <a:spcPct val="115000"/>
              </a:lnSpc>
              <a:spcBef>
                <a:spcPts val="0"/>
              </a:spcBef>
              <a:spcAft>
                <a:spcPts val="7000"/>
              </a:spcAft>
              <a:buClr>
                <a:schemeClr val="dk2"/>
              </a:buClr>
              <a:buFont typeface="Arial"/>
              <a:buNone/>
              <a:defRPr sz="6100" b="0" i="0" u="none" strike="noStrike" cap="none">
                <a:solidFill>
                  <a:schemeClr val="dk2"/>
                </a:solidFill>
                <a:latin typeface="Arial"/>
                <a:ea typeface="Arial"/>
                <a:cs typeface="Arial"/>
                <a:sym typeface="Arial"/>
              </a:defRPr>
            </a:lvl8pPr>
            <a:lvl9pPr marL="3657600" marR="0" lvl="8" indent="0" algn="ctr" rtl="0">
              <a:lnSpc>
                <a:spcPct val="115000"/>
              </a:lnSpc>
              <a:spcBef>
                <a:spcPts val="0"/>
              </a:spcBef>
              <a:spcAft>
                <a:spcPts val="7000"/>
              </a:spcAft>
              <a:buClr>
                <a:schemeClr val="dk2"/>
              </a:buClr>
              <a:buFont typeface="Arial"/>
              <a:buNone/>
              <a:defRPr sz="6100" b="0" i="0" u="none" strike="noStrike" cap="none">
                <a:solidFill>
                  <a:schemeClr val="dk2"/>
                </a:solidFill>
                <a:latin typeface="Arial"/>
                <a:ea typeface="Arial"/>
                <a:cs typeface="Arial"/>
                <a:sym typeface="Arial"/>
              </a:defRPr>
            </a:lvl9pPr>
          </a:lstStyle>
          <a:p>
            <a:endParaRPr/>
          </a:p>
        </p:txBody>
      </p:sp>
      <p:sp>
        <p:nvSpPr>
          <p:cNvPr id="85" name="Shape 85"/>
          <p:cNvSpPr txBox="1">
            <a:spLocks noGrp="1"/>
          </p:cNvSpPr>
          <p:nvPr>
            <p:ph type="sldNum" idx="12"/>
          </p:nvPr>
        </p:nvSpPr>
        <p:spPr>
          <a:xfrm>
            <a:off x="34737078" y="22797948"/>
            <a:ext cx="2249699" cy="1924199"/>
          </a:xfrm>
          <a:prstGeom prst="rect">
            <a:avLst/>
          </a:prstGeom>
          <a:noFill/>
          <a:ln>
            <a:noFill/>
          </a:ln>
        </p:spPr>
        <p:txBody>
          <a:bodyPr lIns="398875" tIns="398875" rIns="398875" bIns="39887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a:t>
            </a:fld>
            <a:endParaRPr lang="en"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1277970" y="10515266"/>
            <a:ext cx="34934400" cy="4115399"/>
          </a:xfrm>
          <a:prstGeom prst="rect">
            <a:avLst/>
          </a:prstGeom>
        </p:spPr>
        <p:txBody>
          <a:bodyPr lIns="398875" tIns="398875" rIns="398875" bIns="398875" anchor="ctr" anchorCtr="0"/>
          <a:lstStyle>
            <a:lvl1pPr lvl="0" algn="ctr">
              <a:spcBef>
                <a:spcPts val="0"/>
              </a:spcBef>
              <a:buSzPct val="100000"/>
              <a:defRPr sz="15700"/>
            </a:lvl1pPr>
            <a:lvl2pPr lvl="1" algn="ctr">
              <a:spcBef>
                <a:spcPts val="0"/>
              </a:spcBef>
              <a:buSzPct val="100000"/>
              <a:defRPr sz="15700"/>
            </a:lvl2pPr>
            <a:lvl3pPr lvl="2" algn="ctr">
              <a:spcBef>
                <a:spcPts val="0"/>
              </a:spcBef>
              <a:buSzPct val="100000"/>
              <a:defRPr sz="15700"/>
            </a:lvl3pPr>
            <a:lvl4pPr lvl="3" algn="ctr">
              <a:spcBef>
                <a:spcPts val="0"/>
              </a:spcBef>
              <a:buSzPct val="100000"/>
              <a:defRPr sz="15700"/>
            </a:lvl4pPr>
            <a:lvl5pPr lvl="4" algn="ctr">
              <a:spcBef>
                <a:spcPts val="0"/>
              </a:spcBef>
              <a:buSzPct val="100000"/>
              <a:defRPr sz="15700"/>
            </a:lvl5pPr>
            <a:lvl6pPr lvl="5" algn="ctr">
              <a:spcBef>
                <a:spcPts val="0"/>
              </a:spcBef>
              <a:buSzPct val="100000"/>
              <a:defRPr sz="15700"/>
            </a:lvl6pPr>
            <a:lvl7pPr lvl="6" algn="ctr">
              <a:spcBef>
                <a:spcPts val="0"/>
              </a:spcBef>
              <a:buSzPct val="100000"/>
              <a:defRPr sz="15700"/>
            </a:lvl7pPr>
            <a:lvl8pPr lvl="7" algn="ctr">
              <a:spcBef>
                <a:spcPts val="0"/>
              </a:spcBef>
              <a:buSzPct val="100000"/>
              <a:defRPr sz="15700"/>
            </a:lvl8pPr>
            <a:lvl9pPr lvl="8" algn="ctr">
              <a:spcBef>
                <a:spcPts val="0"/>
              </a:spcBef>
              <a:buSzPct val="100000"/>
              <a:defRPr sz="15700"/>
            </a:lvl9pPr>
          </a:lstStyle>
          <a:p>
            <a:endParaRPr/>
          </a:p>
        </p:txBody>
      </p:sp>
      <p:sp>
        <p:nvSpPr>
          <p:cNvPr id="15" name="Shape 15"/>
          <p:cNvSpPr txBox="1">
            <a:spLocks noGrp="1"/>
          </p:cNvSpPr>
          <p:nvPr>
            <p:ph type="sldNum" idx="12"/>
          </p:nvPr>
        </p:nvSpPr>
        <p:spPr>
          <a:xfrm>
            <a:off x="34737077" y="22797948"/>
            <a:ext cx="2249700" cy="1924200"/>
          </a:xfrm>
          <a:prstGeom prst="rect">
            <a:avLst/>
          </a:prstGeom>
        </p:spPr>
        <p:txBody>
          <a:bodyPr lIns="398875" tIns="398875" rIns="398875" bIns="39887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86"/>
        <p:cNvGrpSpPr/>
        <p:nvPr/>
      </p:nvGrpSpPr>
      <p:grpSpPr>
        <a:xfrm>
          <a:off x="0" y="0"/>
          <a:ext cx="0" cy="0"/>
          <a:chOff x="0" y="0"/>
          <a:chExt cx="0" cy="0"/>
        </a:xfrm>
      </p:grpSpPr>
      <p:sp>
        <p:nvSpPr>
          <p:cNvPr id="87" name="Shape 87"/>
          <p:cNvSpPr txBox="1">
            <a:spLocks noGrp="1"/>
          </p:cNvSpPr>
          <p:nvPr>
            <p:ph type="sldNum" idx="12"/>
          </p:nvPr>
        </p:nvSpPr>
        <p:spPr>
          <a:xfrm>
            <a:off x="34737078" y="22797948"/>
            <a:ext cx="2249699" cy="1924199"/>
          </a:xfrm>
          <a:prstGeom prst="rect">
            <a:avLst/>
          </a:prstGeom>
          <a:noFill/>
          <a:ln>
            <a:noFill/>
          </a:ln>
        </p:spPr>
        <p:txBody>
          <a:bodyPr lIns="398875" tIns="398875" rIns="398875" bIns="39887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a:t>
            </a:fld>
            <a:endParaRPr lang="en"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1277970" y="2175677"/>
            <a:ext cx="34934400" cy="2799899"/>
          </a:xfrm>
          <a:prstGeom prst="rect">
            <a:avLst/>
          </a:prstGeom>
        </p:spPr>
        <p:txBody>
          <a:bodyPr lIns="398875" tIns="398875" rIns="398875" bIns="39887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1277970" y="5634322"/>
            <a:ext cx="34934400" cy="16702500"/>
          </a:xfrm>
          <a:prstGeom prst="rect">
            <a:avLst/>
          </a:prstGeom>
        </p:spPr>
        <p:txBody>
          <a:bodyPr lIns="398875" tIns="398875" rIns="398875" bIns="39887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34737077" y="22797948"/>
            <a:ext cx="2249700" cy="1924200"/>
          </a:xfrm>
          <a:prstGeom prst="rect">
            <a:avLst/>
          </a:prstGeom>
        </p:spPr>
        <p:txBody>
          <a:bodyPr lIns="398875" tIns="398875" rIns="398875" bIns="39887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1277970" y="2175677"/>
            <a:ext cx="34934400" cy="2799899"/>
          </a:xfrm>
          <a:prstGeom prst="rect">
            <a:avLst/>
          </a:prstGeom>
        </p:spPr>
        <p:txBody>
          <a:bodyPr lIns="398875" tIns="398875" rIns="398875" bIns="39887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1277969" y="5634322"/>
            <a:ext cx="16399500" cy="16702500"/>
          </a:xfrm>
          <a:prstGeom prst="rect">
            <a:avLst/>
          </a:prstGeom>
        </p:spPr>
        <p:txBody>
          <a:bodyPr lIns="398875" tIns="398875" rIns="398875" bIns="398875" anchor="t" anchorCtr="0"/>
          <a:lstStyle>
            <a:lvl1pPr lvl="0">
              <a:spcBef>
                <a:spcPts val="0"/>
              </a:spcBef>
              <a:buSzPct val="100000"/>
              <a:defRPr sz="6100"/>
            </a:lvl1pPr>
            <a:lvl2pPr lvl="1">
              <a:spcBef>
                <a:spcPts val="0"/>
              </a:spcBef>
              <a:buSzPct val="100000"/>
              <a:defRPr sz="5200"/>
            </a:lvl2pPr>
            <a:lvl3pPr lvl="2">
              <a:spcBef>
                <a:spcPts val="0"/>
              </a:spcBef>
              <a:buSzPct val="100000"/>
              <a:defRPr sz="5200"/>
            </a:lvl3pPr>
            <a:lvl4pPr lvl="3">
              <a:spcBef>
                <a:spcPts val="0"/>
              </a:spcBef>
              <a:buSzPct val="100000"/>
              <a:defRPr sz="5200"/>
            </a:lvl4pPr>
            <a:lvl5pPr lvl="4">
              <a:spcBef>
                <a:spcPts val="0"/>
              </a:spcBef>
              <a:buSzPct val="100000"/>
              <a:defRPr sz="5200"/>
            </a:lvl5pPr>
            <a:lvl6pPr lvl="5">
              <a:spcBef>
                <a:spcPts val="0"/>
              </a:spcBef>
              <a:buSzPct val="100000"/>
              <a:defRPr sz="5200"/>
            </a:lvl6pPr>
            <a:lvl7pPr lvl="6">
              <a:spcBef>
                <a:spcPts val="0"/>
              </a:spcBef>
              <a:buSzPct val="100000"/>
              <a:defRPr sz="5200"/>
            </a:lvl7pPr>
            <a:lvl8pPr lvl="7">
              <a:spcBef>
                <a:spcPts val="0"/>
              </a:spcBef>
              <a:buSzPct val="100000"/>
              <a:defRPr sz="5200"/>
            </a:lvl8pPr>
            <a:lvl9pPr lvl="8">
              <a:spcBef>
                <a:spcPts val="0"/>
              </a:spcBef>
              <a:buSzPct val="100000"/>
              <a:defRPr sz="5200"/>
            </a:lvl9pPr>
          </a:lstStyle>
          <a:p>
            <a:endParaRPr/>
          </a:p>
        </p:txBody>
      </p:sp>
      <p:sp>
        <p:nvSpPr>
          <p:cNvPr id="23" name="Shape 23"/>
          <p:cNvSpPr txBox="1">
            <a:spLocks noGrp="1"/>
          </p:cNvSpPr>
          <p:nvPr>
            <p:ph type="body" idx="2"/>
          </p:nvPr>
        </p:nvSpPr>
        <p:spPr>
          <a:xfrm>
            <a:off x="19812840" y="5634322"/>
            <a:ext cx="16399500" cy="16702500"/>
          </a:xfrm>
          <a:prstGeom prst="rect">
            <a:avLst/>
          </a:prstGeom>
        </p:spPr>
        <p:txBody>
          <a:bodyPr lIns="398875" tIns="398875" rIns="398875" bIns="398875" anchor="t" anchorCtr="0"/>
          <a:lstStyle>
            <a:lvl1pPr lvl="0">
              <a:spcBef>
                <a:spcPts val="0"/>
              </a:spcBef>
              <a:buSzPct val="100000"/>
              <a:defRPr sz="6100"/>
            </a:lvl1pPr>
            <a:lvl2pPr lvl="1">
              <a:spcBef>
                <a:spcPts val="0"/>
              </a:spcBef>
              <a:buSzPct val="100000"/>
              <a:defRPr sz="5200"/>
            </a:lvl2pPr>
            <a:lvl3pPr lvl="2">
              <a:spcBef>
                <a:spcPts val="0"/>
              </a:spcBef>
              <a:buSzPct val="100000"/>
              <a:defRPr sz="5200"/>
            </a:lvl3pPr>
            <a:lvl4pPr lvl="3">
              <a:spcBef>
                <a:spcPts val="0"/>
              </a:spcBef>
              <a:buSzPct val="100000"/>
              <a:defRPr sz="5200"/>
            </a:lvl4pPr>
            <a:lvl5pPr lvl="4">
              <a:spcBef>
                <a:spcPts val="0"/>
              </a:spcBef>
              <a:buSzPct val="100000"/>
              <a:defRPr sz="5200"/>
            </a:lvl5pPr>
            <a:lvl6pPr lvl="5">
              <a:spcBef>
                <a:spcPts val="0"/>
              </a:spcBef>
              <a:buSzPct val="100000"/>
              <a:defRPr sz="5200"/>
            </a:lvl6pPr>
            <a:lvl7pPr lvl="6">
              <a:spcBef>
                <a:spcPts val="0"/>
              </a:spcBef>
              <a:buSzPct val="100000"/>
              <a:defRPr sz="5200"/>
            </a:lvl7pPr>
            <a:lvl8pPr lvl="7">
              <a:spcBef>
                <a:spcPts val="0"/>
              </a:spcBef>
              <a:buSzPct val="100000"/>
              <a:defRPr sz="5200"/>
            </a:lvl8pPr>
            <a:lvl9pPr lvl="8">
              <a:spcBef>
                <a:spcPts val="0"/>
              </a:spcBef>
              <a:buSzPct val="100000"/>
              <a:defRPr sz="5200"/>
            </a:lvl9pPr>
          </a:lstStyle>
          <a:p>
            <a:endParaRPr/>
          </a:p>
        </p:txBody>
      </p:sp>
      <p:sp>
        <p:nvSpPr>
          <p:cNvPr id="24" name="Shape 24"/>
          <p:cNvSpPr txBox="1">
            <a:spLocks noGrp="1"/>
          </p:cNvSpPr>
          <p:nvPr>
            <p:ph type="sldNum" idx="12"/>
          </p:nvPr>
        </p:nvSpPr>
        <p:spPr>
          <a:xfrm>
            <a:off x="34737077" y="22797948"/>
            <a:ext cx="2249700" cy="1924200"/>
          </a:xfrm>
          <a:prstGeom prst="rect">
            <a:avLst/>
          </a:prstGeom>
        </p:spPr>
        <p:txBody>
          <a:bodyPr lIns="398875" tIns="398875" rIns="398875" bIns="39887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1277970" y="2175677"/>
            <a:ext cx="34934400" cy="2799899"/>
          </a:xfrm>
          <a:prstGeom prst="rect">
            <a:avLst/>
          </a:prstGeom>
        </p:spPr>
        <p:txBody>
          <a:bodyPr lIns="398875" tIns="398875" rIns="398875" bIns="39887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7" name="Shape 27"/>
          <p:cNvSpPr txBox="1">
            <a:spLocks noGrp="1"/>
          </p:cNvSpPr>
          <p:nvPr>
            <p:ph type="sldNum" idx="12"/>
          </p:nvPr>
        </p:nvSpPr>
        <p:spPr>
          <a:xfrm>
            <a:off x="34737077" y="22797948"/>
            <a:ext cx="2249700" cy="1924200"/>
          </a:xfrm>
          <a:prstGeom prst="rect">
            <a:avLst/>
          </a:prstGeom>
        </p:spPr>
        <p:txBody>
          <a:bodyPr lIns="398875" tIns="398875" rIns="398875" bIns="39887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1277969" y="2716266"/>
            <a:ext cx="11512800" cy="3694500"/>
          </a:xfrm>
          <a:prstGeom prst="rect">
            <a:avLst/>
          </a:prstGeom>
        </p:spPr>
        <p:txBody>
          <a:bodyPr lIns="398875" tIns="398875" rIns="398875" bIns="398875" anchor="b" anchorCtr="0"/>
          <a:lstStyle>
            <a:lvl1pPr lvl="0">
              <a:spcBef>
                <a:spcPts val="0"/>
              </a:spcBef>
              <a:buSzPct val="100000"/>
              <a:defRPr sz="10500"/>
            </a:lvl1pPr>
            <a:lvl2pPr lvl="1">
              <a:spcBef>
                <a:spcPts val="0"/>
              </a:spcBef>
              <a:buSzPct val="100000"/>
              <a:defRPr sz="10500"/>
            </a:lvl2pPr>
            <a:lvl3pPr lvl="2">
              <a:spcBef>
                <a:spcPts val="0"/>
              </a:spcBef>
              <a:buSzPct val="100000"/>
              <a:defRPr sz="10500"/>
            </a:lvl3pPr>
            <a:lvl4pPr lvl="3">
              <a:spcBef>
                <a:spcPts val="0"/>
              </a:spcBef>
              <a:buSzPct val="100000"/>
              <a:defRPr sz="10500"/>
            </a:lvl4pPr>
            <a:lvl5pPr lvl="4">
              <a:spcBef>
                <a:spcPts val="0"/>
              </a:spcBef>
              <a:buSzPct val="100000"/>
              <a:defRPr sz="10500"/>
            </a:lvl5pPr>
            <a:lvl6pPr lvl="5">
              <a:spcBef>
                <a:spcPts val="0"/>
              </a:spcBef>
              <a:buSzPct val="100000"/>
              <a:defRPr sz="10500"/>
            </a:lvl6pPr>
            <a:lvl7pPr lvl="6">
              <a:spcBef>
                <a:spcPts val="0"/>
              </a:spcBef>
              <a:buSzPct val="100000"/>
              <a:defRPr sz="10500"/>
            </a:lvl7pPr>
            <a:lvl8pPr lvl="7">
              <a:spcBef>
                <a:spcPts val="0"/>
              </a:spcBef>
              <a:buSzPct val="100000"/>
              <a:defRPr sz="10500"/>
            </a:lvl8pPr>
            <a:lvl9pPr lvl="8">
              <a:spcBef>
                <a:spcPts val="0"/>
              </a:spcBef>
              <a:buSzPct val="100000"/>
              <a:defRPr sz="10500"/>
            </a:lvl9pPr>
          </a:lstStyle>
          <a:p>
            <a:endParaRPr/>
          </a:p>
        </p:txBody>
      </p:sp>
      <p:sp>
        <p:nvSpPr>
          <p:cNvPr id="30" name="Shape 30"/>
          <p:cNvSpPr txBox="1">
            <a:spLocks noGrp="1"/>
          </p:cNvSpPr>
          <p:nvPr>
            <p:ph type="body" idx="1"/>
          </p:nvPr>
        </p:nvSpPr>
        <p:spPr>
          <a:xfrm>
            <a:off x="1277969" y="6793600"/>
            <a:ext cx="11512800" cy="15543600"/>
          </a:xfrm>
          <a:prstGeom prst="rect">
            <a:avLst/>
          </a:prstGeom>
        </p:spPr>
        <p:txBody>
          <a:bodyPr lIns="398875" tIns="398875" rIns="398875" bIns="398875" anchor="t" anchorCtr="0"/>
          <a:lstStyle>
            <a:lvl1pPr lvl="0">
              <a:spcBef>
                <a:spcPts val="0"/>
              </a:spcBef>
              <a:buSzPct val="100000"/>
              <a:defRPr sz="5200"/>
            </a:lvl1pPr>
            <a:lvl2pPr lvl="1">
              <a:spcBef>
                <a:spcPts val="0"/>
              </a:spcBef>
              <a:buSzPct val="100000"/>
              <a:defRPr sz="5200"/>
            </a:lvl2pPr>
            <a:lvl3pPr lvl="2">
              <a:spcBef>
                <a:spcPts val="0"/>
              </a:spcBef>
              <a:buSzPct val="100000"/>
              <a:defRPr sz="5200"/>
            </a:lvl3pPr>
            <a:lvl4pPr lvl="3">
              <a:spcBef>
                <a:spcPts val="0"/>
              </a:spcBef>
              <a:buSzPct val="100000"/>
              <a:defRPr sz="5200"/>
            </a:lvl4pPr>
            <a:lvl5pPr lvl="4">
              <a:spcBef>
                <a:spcPts val="0"/>
              </a:spcBef>
              <a:buSzPct val="100000"/>
              <a:defRPr sz="5200"/>
            </a:lvl5pPr>
            <a:lvl6pPr lvl="5">
              <a:spcBef>
                <a:spcPts val="0"/>
              </a:spcBef>
              <a:buSzPct val="100000"/>
              <a:defRPr sz="5200"/>
            </a:lvl6pPr>
            <a:lvl7pPr lvl="6">
              <a:spcBef>
                <a:spcPts val="0"/>
              </a:spcBef>
              <a:buSzPct val="100000"/>
              <a:defRPr sz="5200"/>
            </a:lvl7pPr>
            <a:lvl8pPr lvl="7">
              <a:spcBef>
                <a:spcPts val="0"/>
              </a:spcBef>
              <a:buSzPct val="100000"/>
              <a:defRPr sz="5200"/>
            </a:lvl8pPr>
            <a:lvl9pPr lvl="8">
              <a:spcBef>
                <a:spcPts val="0"/>
              </a:spcBef>
              <a:buSzPct val="100000"/>
              <a:defRPr sz="5200"/>
            </a:lvl9pPr>
          </a:lstStyle>
          <a:p>
            <a:endParaRPr/>
          </a:p>
        </p:txBody>
      </p:sp>
      <p:sp>
        <p:nvSpPr>
          <p:cNvPr id="31" name="Shape 31"/>
          <p:cNvSpPr txBox="1">
            <a:spLocks noGrp="1"/>
          </p:cNvSpPr>
          <p:nvPr>
            <p:ph type="sldNum" idx="12"/>
          </p:nvPr>
        </p:nvSpPr>
        <p:spPr>
          <a:xfrm>
            <a:off x="34737077" y="22797948"/>
            <a:ext cx="2249700" cy="1924200"/>
          </a:xfrm>
          <a:prstGeom prst="rect">
            <a:avLst/>
          </a:prstGeom>
        </p:spPr>
        <p:txBody>
          <a:bodyPr lIns="398875" tIns="398875" rIns="398875" bIns="39887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2010025" y="2200733"/>
            <a:ext cx="26108100" cy="19999500"/>
          </a:xfrm>
          <a:prstGeom prst="rect">
            <a:avLst/>
          </a:prstGeom>
        </p:spPr>
        <p:txBody>
          <a:bodyPr lIns="398875" tIns="398875" rIns="398875" bIns="398875" anchor="ctr" anchorCtr="0"/>
          <a:lstStyle>
            <a:lvl1pPr lvl="0">
              <a:spcBef>
                <a:spcPts val="0"/>
              </a:spcBef>
              <a:buSzPct val="100000"/>
              <a:defRPr sz="20900"/>
            </a:lvl1pPr>
            <a:lvl2pPr lvl="1">
              <a:spcBef>
                <a:spcPts val="0"/>
              </a:spcBef>
              <a:buSzPct val="100000"/>
              <a:defRPr sz="20900"/>
            </a:lvl2pPr>
            <a:lvl3pPr lvl="2">
              <a:spcBef>
                <a:spcPts val="0"/>
              </a:spcBef>
              <a:buSzPct val="100000"/>
              <a:defRPr sz="20900"/>
            </a:lvl3pPr>
            <a:lvl4pPr lvl="3">
              <a:spcBef>
                <a:spcPts val="0"/>
              </a:spcBef>
              <a:buSzPct val="100000"/>
              <a:defRPr sz="20900"/>
            </a:lvl4pPr>
            <a:lvl5pPr lvl="4">
              <a:spcBef>
                <a:spcPts val="0"/>
              </a:spcBef>
              <a:buSzPct val="100000"/>
              <a:defRPr sz="20900"/>
            </a:lvl5pPr>
            <a:lvl6pPr lvl="5">
              <a:spcBef>
                <a:spcPts val="0"/>
              </a:spcBef>
              <a:buSzPct val="100000"/>
              <a:defRPr sz="20900"/>
            </a:lvl6pPr>
            <a:lvl7pPr lvl="6">
              <a:spcBef>
                <a:spcPts val="0"/>
              </a:spcBef>
              <a:buSzPct val="100000"/>
              <a:defRPr sz="20900"/>
            </a:lvl7pPr>
            <a:lvl8pPr lvl="7">
              <a:spcBef>
                <a:spcPts val="0"/>
              </a:spcBef>
              <a:buSzPct val="100000"/>
              <a:defRPr sz="20900"/>
            </a:lvl8pPr>
            <a:lvl9pPr lvl="8">
              <a:spcBef>
                <a:spcPts val="0"/>
              </a:spcBef>
              <a:buSzPct val="100000"/>
              <a:defRPr sz="20900"/>
            </a:lvl9pPr>
          </a:lstStyle>
          <a:p>
            <a:endParaRPr/>
          </a:p>
        </p:txBody>
      </p:sp>
      <p:sp>
        <p:nvSpPr>
          <p:cNvPr id="34" name="Shape 34"/>
          <p:cNvSpPr txBox="1">
            <a:spLocks noGrp="1"/>
          </p:cNvSpPr>
          <p:nvPr>
            <p:ph type="sldNum" idx="12"/>
          </p:nvPr>
        </p:nvSpPr>
        <p:spPr>
          <a:xfrm>
            <a:off x="34737077" y="22797948"/>
            <a:ext cx="2249700" cy="1924200"/>
          </a:xfrm>
          <a:prstGeom prst="rect">
            <a:avLst/>
          </a:prstGeom>
        </p:spPr>
        <p:txBody>
          <a:bodyPr lIns="398875" tIns="398875" rIns="398875" bIns="39887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5"/>
        <p:cNvGrpSpPr/>
        <p:nvPr/>
      </p:nvGrpSpPr>
      <p:grpSpPr>
        <a:xfrm>
          <a:off x="0" y="0"/>
          <a:ext cx="0" cy="0"/>
          <a:chOff x="0" y="0"/>
          <a:chExt cx="0" cy="0"/>
        </a:xfrm>
      </p:grpSpPr>
      <p:sp>
        <p:nvSpPr>
          <p:cNvPr id="36" name="Shape 36"/>
          <p:cNvSpPr/>
          <p:nvPr/>
        </p:nvSpPr>
        <p:spPr>
          <a:xfrm>
            <a:off x="18745200" y="-611"/>
            <a:ext cx="18745200" cy="25146000"/>
          </a:xfrm>
          <a:prstGeom prst="rect">
            <a:avLst/>
          </a:prstGeom>
          <a:solidFill>
            <a:schemeClr val="lt2"/>
          </a:solidFill>
          <a:ln>
            <a:noFill/>
          </a:ln>
        </p:spPr>
        <p:txBody>
          <a:bodyPr lIns="398875" tIns="398875" rIns="398875" bIns="398875" anchor="ctr" anchorCtr="0">
            <a:noAutofit/>
          </a:bodyPr>
          <a:lstStyle/>
          <a:p>
            <a:pPr lvl="0">
              <a:spcBef>
                <a:spcPts val="0"/>
              </a:spcBef>
              <a:buNone/>
            </a:pPr>
            <a:endParaRPr/>
          </a:p>
        </p:txBody>
      </p:sp>
      <p:sp>
        <p:nvSpPr>
          <p:cNvPr id="37" name="Shape 37"/>
          <p:cNvSpPr txBox="1">
            <a:spLocks noGrp="1"/>
          </p:cNvSpPr>
          <p:nvPr>
            <p:ph type="title"/>
          </p:nvPr>
        </p:nvSpPr>
        <p:spPr>
          <a:xfrm>
            <a:off x="1088550" y="6028855"/>
            <a:ext cx="16585200" cy="7246800"/>
          </a:xfrm>
          <a:prstGeom prst="rect">
            <a:avLst/>
          </a:prstGeom>
        </p:spPr>
        <p:txBody>
          <a:bodyPr lIns="398875" tIns="398875" rIns="398875" bIns="398875" anchor="b" anchorCtr="0"/>
          <a:lstStyle>
            <a:lvl1pPr lvl="0" algn="ctr">
              <a:spcBef>
                <a:spcPts val="0"/>
              </a:spcBef>
              <a:buSzPct val="100000"/>
              <a:defRPr sz="18300"/>
            </a:lvl1pPr>
            <a:lvl2pPr lvl="1" algn="ctr">
              <a:spcBef>
                <a:spcPts val="0"/>
              </a:spcBef>
              <a:buSzPct val="100000"/>
              <a:defRPr sz="18300"/>
            </a:lvl2pPr>
            <a:lvl3pPr lvl="2" algn="ctr">
              <a:spcBef>
                <a:spcPts val="0"/>
              </a:spcBef>
              <a:buSzPct val="100000"/>
              <a:defRPr sz="18300"/>
            </a:lvl3pPr>
            <a:lvl4pPr lvl="3" algn="ctr">
              <a:spcBef>
                <a:spcPts val="0"/>
              </a:spcBef>
              <a:buSzPct val="100000"/>
              <a:defRPr sz="18300"/>
            </a:lvl4pPr>
            <a:lvl5pPr lvl="4" algn="ctr">
              <a:spcBef>
                <a:spcPts val="0"/>
              </a:spcBef>
              <a:buSzPct val="100000"/>
              <a:defRPr sz="18300"/>
            </a:lvl5pPr>
            <a:lvl6pPr lvl="5" algn="ctr">
              <a:spcBef>
                <a:spcPts val="0"/>
              </a:spcBef>
              <a:buSzPct val="100000"/>
              <a:defRPr sz="18300"/>
            </a:lvl6pPr>
            <a:lvl7pPr lvl="6" algn="ctr">
              <a:spcBef>
                <a:spcPts val="0"/>
              </a:spcBef>
              <a:buSzPct val="100000"/>
              <a:defRPr sz="18300"/>
            </a:lvl7pPr>
            <a:lvl8pPr lvl="7" algn="ctr">
              <a:spcBef>
                <a:spcPts val="0"/>
              </a:spcBef>
              <a:buSzPct val="100000"/>
              <a:defRPr sz="18300"/>
            </a:lvl8pPr>
            <a:lvl9pPr lvl="8" algn="ctr">
              <a:spcBef>
                <a:spcPts val="0"/>
              </a:spcBef>
              <a:buSzPct val="100000"/>
              <a:defRPr sz="18300"/>
            </a:lvl9pPr>
          </a:lstStyle>
          <a:p>
            <a:endParaRPr/>
          </a:p>
        </p:txBody>
      </p:sp>
      <p:sp>
        <p:nvSpPr>
          <p:cNvPr id="38" name="Shape 38"/>
          <p:cNvSpPr txBox="1">
            <a:spLocks noGrp="1"/>
          </p:cNvSpPr>
          <p:nvPr>
            <p:ph type="subTitle" idx="1"/>
          </p:nvPr>
        </p:nvSpPr>
        <p:spPr>
          <a:xfrm>
            <a:off x="1088550" y="13703922"/>
            <a:ext cx="16585200" cy="6038400"/>
          </a:xfrm>
          <a:prstGeom prst="rect">
            <a:avLst/>
          </a:prstGeom>
        </p:spPr>
        <p:txBody>
          <a:bodyPr lIns="398875" tIns="398875" rIns="398875" bIns="398875" anchor="t" anchorCtr="0"/>
          <a:lstStyle>
            <a:lvl1pPr lvl="0" algn="ctr">
              <a:lnSpc>
                <a:spcPct val="100000"/>
              </a:lnSpc>
              <a:spcBef>
                <a:spcPts val="0"/>
              </a:spcBef>
              <a:spcAft>
                <a:spcPts val="0"/>
              </a:spcAft>
              <a:buSzPct val="100000"/>
              <a:buNone/>
              <a:defRPr sz="9200"/>
            </a:lvl1pPr>
            <a:lvl2pPr lvl="1" algn="ctr">
              <a:lnSpc>
                <a:spcPct val="100000"/>
              </a:lnSpc>
              <a:spcBef>
                <a:spcPts val="0"/>
              </a:spcBef>
              <a:spcAft>
                <a:spcPts val="0"/>
              </a:spcAft>
              <a:buSzPct val="100000"/>
              <a:buNone/>
              <a:defRPr sz="9200"/>
            </a:lvl2pPr>
            <a:lvl3pPr lvl="2" algn="ctr">
              <a:lnSpc>
                <a:spcPct val="100000"/>
              </a:lnSpc>
              <a:spcBef>
                <a:spcPts val="0"/>
              </a:spcBef>
              <a:spcAft>
                <a:spcPts val="0"/>
              </a:spcAft>
              <a:buSzPct val="100000"/>
              <a:buNone/>
              <a:defRPr sz="9200"/>
            </a:lvl3pPr>
            <a:lvl4pPr lvl="3" algn="ctr">
              <a:lnSpc>
                <a:spcPct val="100000"/>
              </a:lnSpc>
              <a:spcBef>
                <a:spcPts val="0"/>
              </a:spcBef>
              <a:spcAft>
                <a:spcPts val="0"/>
              </a:spcAft>
              <a:buSzPct val="100000"/>
              <a:buNone/>
              <a:defRPr sz="9200"/>
            </a:lvl4pPr>
            <a:lvl5pPr lvl="4" algn="ctr">
              <a:lnSpc>
                <a:spcPct val="100000"/>
              </a:lnSpc>
              <a:spcBef>
                <a:spcPts val="0"/>
              </a:spcBef>
              <a:spcAft>
                <a:spcPts val="0"/>
              </a:spcAft>
              <a:buSzPct val="100000"/>
              <a:buNone/>
              <a:defRPr sz="9200"/>
            </a:lvl5pPr>
            <a:lvl6pPr lvl="5" algn="ctr">
              <a:lnSpc>
                <a:spcPct val="100000"/>
              </a:lnSpc>
              <a:spcBef>
                <a:spcPts val="0"/>
              </a:spcBef>
              <a:spcAft>
                <a:spcPts val="0"/>
              </a:spcAft>
              <a:buSzPct val="100000"/>
              <a:buNone/>
              <a:defRPr sz="9200"/>
            </a:lvl6pPr>
            <a:lvl7pPr lvl="6" algn="ctr">
              <a:lnSpc>
                <a:spcPct val="100000"/>
              </a:lnSpc>
              <a:spcBef>
                <a:spcPts val="0"/>
              </a:spcBef>
              <a:spcAft>
                <a:spcPts val="0"/>
              </a:spcAft>
              <a:buSzPct val="100000"/>
              <a:buNone/>
              <a:defRPr sz="9200"/>
            </a:lvl7pPr>
            <a:lvl8pPr lvl="7" algn="ctr">
              <a:lnSpc>
                <a:spcPct val="100000"/>
              </a:lnSpc>
              <a:spcBef>
                <a:spcPts val="0"/>
              </a:spcBef>
              <a:spcAft>
                <a:spcPts val="0"/>
              </a:spcAft>
              <a:buSzPct val="100000"/>
              <a:buNone/>
              <a:defRPr sz="9200"/>
            </a:lvl8pPr>
            <a:lvl9pPr lvl="8" algn="ctr">
              <a:lnSpc>
                <a:spcPct val="100000"/>
              </a:lnSpc>
              <a:spcBef>
                <a:spcPts val="0"/>
              </a:spcBef>
              <a:spcAft>
                <a:spcPts val="0"/>
              </a:spcAft>
              <a:buSzPct val="100000"/>
              <a:buNone/>
              <a:defRPr sz="9200"/>
            </a:lvl9pPr>
          </a:lstStyle>
          <a:p>
            <a:endParaRPr/>
          </a:p>
        </p:txBody>
      </p:sp>
      <p:sp>
        <p:nvSpPr>
          <p:cNvPr id="39" name="Shape 39"/>
          <p:cNvSpPr txBox="1">
            <a:spLocks noGrp="1"/>
          </p:cNvSpPr>
          <p:nvPr>
            <p:ph type="body" idx="2"/>
          </p:nvPr>
        </p:nvSpPr>
        <p:spPr>
          <a:xfrm>
            <a:off x="20251950" y="3539922"/>
            <a:ext cx="15731700" cy="18064800"/>
          </a:xfrm>
          <a:prstGeom prst="rect">
            <a:avLst/>
          </a:prstGeom>
        </p:spPr>
        <p:txBody>
          <a:bodyPr lIns="398875" tIns="398875" rIns="398875" bIns="39887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0" name="Shape 40"/>
          <p:cNvSpPr txBox="1">
            <a:spLocks noGrp="1"/>
          </p:cNvSpPr>
          <p:nvPr>
            <p:ph type="sldNum" idx="12"/>
          </p:nvPr>
        </p:nvSpPr>
        <p:spPr>
          <a:xfrm>
            <a:off x="34737077" y="22797948"/>
            <a:ext cx="2249700" cy="1924200"/>
          </a:xfrm>
          <a:prstGeom prst="rect">
            <a:avLst/>
          </a:prstGeom>
        </p:spPr>
        <p:txBody>
          <a:bodyPr lIns="398875" tIns="398875" rIns="398875" bIns="39887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1277969" y="20682811"/>
            <a:ext cx="24595199" cy="2958300"/>
          </a:xfrm>
          <a:prstGeom prst="rect">
            <a:avLst/>
          </a:prstGeom>
        </p:spPr>
        <p:txBody>
          <a:bodyPr lIns="398875" tIns="398875" rIns="398875" bIns="398875" anchor="ctr" anchorCtr="0"/>
          <a:lstStyle>
            <a:lvl1pPr lvl="0">
              <a:lnSpc>
                <a:spcPct val="100000"/>
              </a:lnSpc>
              <a:spcBef>
                <a:spcPts val="0"/>
              </a:spcBef>
              <a:spcAft>
                <a:spcPts val="0"/>
              </a:spcAft>
              <a:buNone/>
              <a:defRPr/>
            </a:lvl1pPr>
          </a:lstStyle>
          <a:p>
            <a:endParaRPr/>
          </a:p>
        </p:txBody>
      </p:sp>
      <p:sp>
        <p:nvSpPr>
          <p:cNvPr id="43" name="Shape 43"/>
          <p:cNvSpPr txBox="1">
            <a:spLocks noGrp="1"/>
          </p:cNvSpPr>
          <p:nvPr>
            <p:ph type="sldNum" idx="12"/>
          </p:nvPr>
        </p:nvSpPr>
        <p:spPr>
          <a:xfrm>
            <a:off x="34737077" y="22797948"/>
            <a:ext cx="2249700" cy="1924200"/>
          </a:xfrm>
          <a:prstGeom prst="rect">
            <a:avLst/>
          </a:prstGeom>
        </p:spPr>
        <p:txBody>
          <a:bodyPr lIns="398875" tIns="398875" rIns="398875" bIns="39887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1277970" y="2175677"/>
            <a:ext cx="34934400" cy="2799899"/>
          </a:xfrm>
          <a:prstGeom prst="rect">
            <a:avLst/>
          </a:prstGeom>
          <a:noFill/>
          <a:ln>
            <a:noFill/>
          </a:ln>
        </p:spPr>
        <p:txBody>
          <a:bodyPr lIns="398875" tIns="398875" rIns="398875" bIns="398875" anchor="t" anchorCtr="0"/>
          <a:lstStyle>
            <a:lvl1pPr lvl="0">
              <a:spcBef>
                <a:spcPts val="0"/>
              </a:spcBef>
              <a:buClr>
                <a:schemeClr val="dk1"/>
              </a:buClr>
              <a:buSzPct val="100000"/>
              <a:buNone/>
              <a:defRPr sz="12200">
                <a:solidFill>
                  <a:schemeClr val="dk1"/>
                </a:solidFill>
              </a:defRPr>
            </a:lvl1pPr>
            <a:lvl2pPr lvl="1">
              <a:spcBef>
                <a:spcPts val="0"/>
              </a:spcBef>
              <a:buClr>
                <a:schemeClr val="dk1"/>
              </a:buClr>
              <a:buSzPct val="100000"/>
              <a:buNone/>
              <a:defRPr sz="12200">
                <a:solidFill>
                  <a:schemeClr val="dk1"/>
                </a:solidFill>
              </a:defRPr>
            </a:lvl2pPr>
            <a:lvl3pPr lvl="2">
              <a:spcBef>
                <a:spcPts val="0"/>
              </a:spcBef>
              <a:buClr>
                <a:schemeClr val="dk1"/>
              </a:buClr>
              <a:buSzPct val="100000"/>
              <a:buNone/>
              <a:defRPr sz="12200">
                <a:solidFill>
                  <a:schemeClr val="dk1"/>
                </a:solidFill>
              </a:defRPr>
            </a:lvl3pPr>
            <a:lvl4pPr lvl="3">
              <a:spcBef>
                <a:spcPts val="0"/>
              </a:spcBef>
              <a:buClr>
                <a:schemeClr val="dk1"/>
              </a:buClr>
              <a:buSzPct val="100000"/>
              <a:buNone/>
              <a:defRPr sz="12200">
                <a:solidFill>
                  <a:schemeClr val="dk1"/>
                </a:solidFill>
              </a:defRPr>
            </a:lvl4pPr>
            <a:lvl5pPr lvl="4">
              <a:spcBef>
                <a:spcPts val="0"/>
              </a:spcBef>
              <a:buClr>
                <a:schemeClr val="dk1"/>
              </a:buClr>
              <a:buSzPct val="100000"/>
              <a:buNone/>
              <a:defRPr sz="12200">
                <a:solidFill>
                  <a:schemeClr val="dk1"/>
                </a:solidFill>
              </a:defRPr>
            </a:lvl5pPr>
            <a:lvl6pPr lvl="5">
              <a:spcBef>
                <a:spcPts val="0"/>
              </a:spcBef>
              <a:buClr>
                <a:schemeClr val="dk1"/>
              </a:buClr>
              <a:buSzPct val="100000"/>
              <a:buNone/>
              <a:defRPr sz="12200">
                <a:solidFill>
                  <a:schemeClr val="dk1"/>
                </a:solidFill>
              </a:defRPr>
            </a:lvl6pPr>
            <a:lvl7pPr lvl="6">
              <a:spcBef>
                <a:spcPts val="0"/>
              </a:spcBef>
              <a:buClr>
                <a:schemeClr val="dk1"/>
              </a:buClr>
              <a:buSzPct val="100000"/>
              <a:buNone/>
              <a:defRPr sz="12200">
                <a:solidFill>
                  <a:schemeClr val="dk1"/>
                </a:solidFill>
              </a:defRPr>
            </a:lvl7pPr>
            <a:lvl8pPr lvl="7">
              <a:spcBef>
                <a:spcPts val="0"/>
              </a:spcBef>
              <a:buClr>
                <a:schemeClr val="dk1"/>
              </a:buClr>
              <a:buSzPct val="100000"/>
              <a:buNone/>
              <a:defRPr sz="12200">
                <a:solidFill>
                  <a:schemeClr val="dk1"/>
                </a:solidFill>
              </a:defRPr>
            </a:lvl8pPr>
            <a:lvl9pPr lvl="8">
              <a:spcBef>
                <a:spcPts val="0"/>
              </a:spcBef>
              <a:buClr>
                <a:schemeClr val="dk1"/>
              </a:buClr>
              <a:buSzPct val="100000"/>
              <a:buNone/>
              <a:defRPr sz="12200">
                <a:solidFill>
                  <a:schemeClr val="dk1"/>
                </a:solidFill>
              </a:defRPr>
            </a:lvl9pPr>
          </a:lstStyle>
          <a:p>
            <a:endParaRPr/>
          </a:p>
        </p:txBody>
      </p:sp>
      <p:sp>
        <p:nvSpPr>
          <p:cNvPr id="7" name="Shape 7"/>
          <p:cNvSpPr txBox="1">
            <a:spLocks noGrp="1"/>
          </p:cNvSpPr>
          <p:nvPr>
            <p:ph type="body" idx="1"/>
          </p:nvPr>
        </p:nvSpPr>
        <p:spPr>
          <a:xfrm>
            <a:off x="1277970" y="5634322"/>
            <a:ext cx="34934400" cy="16702500"/>
          </a:xfrm>
          <a:prstGeom prst="rect">
            <a:avLst/>
          </a:prstGeom>
          <a:noFill/>
          <a:ln>
            <a:noFill/>
          </a:ln>
        </p:spPr>
        <p:txBody>
          <a:bodyPr lIns="398875" tIns="398875" rIns="398875" bIns="398875" anchor="t" anchorCtr="0"/>
          <a:lstStyle>
            <a:lvl1pPr lvl="0">
              <a:lnSpc>
                <a:spcPct val="115000"/>
              </a:lnSpc>
              <a:spcBef>
                <a:spcPts val="0"/>
              </a:spcBef>
              <a:spcAft>
                <a:spcPts val="7000"/>
              </a:spcAft>
              <a:buClr>
                <a:schemeClr val="dk2"/>
              </a:buClr>
              <a:buSzPct val="100000"/>
              <a:defRPr sz="7900">
                <a:solidFill>
                  <a:schemeClr val="dk2"/>
                </a:solidFill>
              </a:defRPr>
            </a:lvl1pPr>
            <a:lvl2pPr lvl="1">
              <a:lnSpc>
                <a:spcPct val="115000"/>
              </a:lnSpc>
              <a:spcBef>
                <a:spcPts val="0"/>
              </a:spcBef>
              <a:spcAft>
                <a:spcPts val="7000"/>
              </a:spcAft>
              <a:buClr>
                <a:schemeClr val="dk2"/>
              </a:buClr>
              <a:buSzPct val="100000"/>
              <a:defRPr sz="6100">
                <a:solidFill>
                  <a:schemeClr val="dk2"/>
                </a:solidFill>
              </a:defRPr>
            </a:lvl2pPr>
            <a:lvl3pPr lvl="2">
              <a:lnSpc>
                <a:spcPct val="115000"/>
              </a:lnSpc>
              <a:spcBef>
                <a:spcPts val="0"/>
              </a:spcBef>
              <a:spcAft>
                <a:spcPts val="7000"/>
              </a:spcAft>
              <a:buClr>
                <a:schemeClr val="dk2"/>
              </a:buClr>
              <a:buSzPct val="100000"/>
              <a:defRPr sz="6100">
                <a:solidFill>
                  <a:schemeClr val="dk2"/>
                </a:solidFill>
              </a:defRPr>
            </a:lvl3pPr>
            <a:lvl4pPr lvl="3">
              <a:lnSpc>
                <a:spcPct val="115000"/>
              </a:lnSpc>
              <a:spcBef>
                <a:spcPts val="0"/>
              </a:spcBef>
              <a:spcAft>
                <a:spcPts val="7000"/>
              </a:spcAft>
              <a:buClr>
                <a:schemeClr val="dk2"/>
              </a:buClr>
              <a:buSzPct val="100000"/>
              <a:defRPr sz="6100">
                <a:solidFill>
                  <a:schemeClr val="dk2"/>
                </a:solidFill>
              </a:defRPr>
            </a:lvl4pPr>
            <a:lvl5pPr lvl="4">
              <a:lnSpc>
                <a:spcPct val="115000"/>
              </a:lnSpc>
              <a:spcBef>
                <a:spcPts val="0"/>
              </a:spcBef>
              <a:spcAft>
                <a:spcPts val="7000"/>
              </a:spcAft>
              <a:buClr>
                <a:schemeClr val="dk2"/>
              </a:buClr>
              <a:buSzPct val="100000"/>
              <a:defRPr sz="6100">
                <a:solidFill>
                  <a:schemeClr val="dk2"/>
                </a:solidFill>
              </a:defRPr>
            </a:lvl5pPr>
            <a:lvl6pPr lvl="5">
              <a:lnSpc>
                <a:spcPct val="115000"/>
              </a:lnSpc>
              <a:spcBef>
                <a:spcPts val="0"/>
              </a:spcBef>
              <a:spcAft>
                <a:spcPts val="7000"/>
              </a:spcAft>
              <a:buClr>
                <a:schemeClr val="dk2"/>
              </a:buClr>
              <a:buSzPct val="100000"/>
              <a:defRPr sz="6100">
                <a:solidFill>
                  <a:schemeClr val="dk2"/>
                </a:solidFill>
              </a:defRPr>
            </a:lvl6pPr>
            <a:lvl7pPr lvl="6">
              <a:lnSpc>
                <a:spcPct val="115000"/>
              </a:lnSpc>
              <a:spcBef>
                <a:spcPts val="0"/>
              </a:spcBef>
              <a:spcAft>
                <a:spcPts val="7000"/>
              </a:spcAft>
              <a:buClr>
                <a:schemeClr val="dk2"/>
              </a:buClr>
              <a:buSzPct val="100000"/>
              <a:defRPr sz="6100">
                <a:solidFill>
                  <a:schemeClr val="dk2"/>
                </a:solidFill>
              </a:defRPr>
            </a:lvl7pPr>
            <a:lvl8pPr lvl="7">
              <a:lnSpc>
                <a:spcPct val="115000"/>
              </a:lnSpc>
              <a:spcBef>
                <a:spcPts val="0"/>
              </a:spcBef>
              <a:spcAft>
                <a:spcPts val="7000"/>
              </a:spcAft>
              <a:buClr>
                <a:schemeClr val="dk2"/>
              </a:buClr>
              <a:buSzPct val="100000"/>
              <a:defRPr sz="6100">
                <a:solidFill>
                  <a:schemeClr val="dk2"/>
                </a:solidFill>
              </a:defRPr>
            </a:lvl8pPr>
            <a:lvl9pPr lvl="8">
              <a:lnSpc>
                <a:spcPct val="115000"/>
              </a:lnSpc>
              <a:spcBef>
                <a:spcPts val="0"/>
              </a:spcBef>
              <a:spcAft>
                <a:spcPts val="7000"/>
              </a:spcAft>
              <a:buClr>
                <a:schemeClr val="dk2"/>
              </a:buClr>
              <a:buSzPct val="100000"/>
              <a:defRPr sz="6100">
                <a:solidFill>
                  <a:schemeClr val="dk2"/>
                </a:solidFill>
              </a:defRPr>
            </a:lvl9pPr>
          </a:lstStyle>
          <a:p>
            <a:endParaRPr/>
          </a:p>
        </p:txBody>
      </p:sp>
      <p:sp>
        <p:nvSpPr>
          <p:cNvPr id="8" name="Shape 8"/>
          <p:cNvSpPr txBox="1">
            <a:spLocks noGrp="1"/>
          </p:cNvSpPr>
          <p:nvPr>
            <p:ph type="sldNum" idx="12"/>
          </p:nvPr>
        </p:nvSpPr>
        <p:spPr>
          <a:xfrm>
            <a:off x="34737077" y="22797948"/>
            <a:ext cx="2249700" cy="1924200"/>
          </a:xfrm>
          <a:prstGeom prst="rect">
            <a:avLst/>
          </a:prstGeom>
          <a:noFill/>
          <a:ln>
            <a:noFill/>
          </a:ln>
        </p:spPr>
        <p:txBody>
          <a:bodyPr lIns="398875" tIns="398875" rIns="398875" bIns="398875" anchor="ctr" anchorCtr="0">
            <a:noAutofit/>
          </a:bodyPr>
          <a:lstStyle/>
          <a:p>
            <a:pPr lvl="0" algn="r">
              <a:spcBef>
                <a:spcPts val="0"/>
              </a:spcBef>
              <a:buNone/>
            </a:pPr>
            <a:fld id="{00000000-1234-1234-1234-123412341234}" type="slidenum">
              <a:rPr lang="en" sz="4400">
                <a:solidFill>
                  <a:schemeClr val="dk2"/>
                </a:solidFill>
              </a:rPr>
              <a:t>‹#›</a:t>
            </a:fld>
            <a:endParaRPr lang="en" sz="4400">
              <a:solidFill>
                <a:schemeClr val="dk2"/>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Shape 51"/>
          <p:cNvSpPr txBox="1">
            <a:spLocks noGrp="1"/>
          </p:cNvSpPr>
          <p:nvPr>
            <p:ph type="title"/>
          </p:nvPr>
        </p:nvSpPr>
        <p:spPr>
          <a:xfrm>
            <a:off x="1277970" y="2175675"/>
            <a:ext cx="34934400" cy="2799898"/>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Arial"/>
              <a:buNone/>
              <a:defRPr sz="12200" b="0" i="0" u="none" strike="noStrike" cap="none">
                <a:solidFill>
                  <a:schemeClr val="dk1"/>
                </a:solidFill>
                <a:latin typeface="Arial"/>
                <a:ea typeface="Arial"/>
                <a:cs typeface="Arial"/>
                <a:sym typeface="Arial"/>
              </a:defRPr>
            </a:lvl1pPr>
            <a:lvl2pPr lvl="1" indent="0">
              <a:spcBef>
                <a:spcPts val="0"/>
              </a:spcBef>
              <a:buClr>
                <a:schemeClr val="dk1"/>
              </a:buClr>
              <a:buFont typeface="Arial"/>
              <a:buNone/>
              <a:defRPr sz="12200">
                <a:solidFill>
                  <a:schemeClr val="dk1"/>
                </a:solidFill>
              </a:defRPr>
            </a:lvl2pPr>
            <a:lvl3pPr lvl="2" indent="0">
              <a:spcBef>
                <a:spcPts val="0"/>
              </a:spcBef>
              <a:buClr>
                <a:schemeClr val="dk1"/>
              </a:buClr>
              <a:buFont typeface="Arial"/>
              <a:buNone/>
              <a:defRPr sz="12200">
                <a:solidFill>
                  <a:schemeClr val="dk1"/>
                </a:solidFill>
              </a:defRPr>
            </a:lvl3pPr>
            <a:lvl4pPr lvl="3" indent="0">
              <a:spcBef>
                <a:spcPts val="0"/>
              </a:spcBef>
              <a:buClr>
                <a:schemeClr val="dk1"/>
              </a:buClr>
              <a:buFont typeface="Arial"/>
              <a:buNone/>
              <a:defRPr sz="12200">
                <a:solidFill>
                  <a:schemeClr val="dk1"/>
                </a:solidFill>
              </a:defRPr>
            </a:lvl4pPr>
            <a:lvl5pPr lvl="4" indent="0">
              <a:spcBef>
                <a:spcPts val="0"/>
              </a:spcBef>
              <a:buClr>
                <a:schemeClr val="dk1"/>
              </a:buClr>
              <a:buFont typeface="Arial"/>
              <a:buNone/>
              <a:defRPr sz="12200">
                <a:solidFill>
                  <a:schemeClr val="dk1"/>
                </a:solidFill>
              </a:defRPr>
            </a:lvl5pPr>
            <a:lvl6pPr lvl="5" indent="0">
              <a:spcBef>
                <a:spcPts val="0"/>
              </a:spcBef>
              <a:buClr>
                <a:schemeClr val="dk1"/>
              </a:buClr>
              <a:buFont typeface="Arial"/>
              <a:buNone/>
              <a:defRPr sz="12200">
                <a:solidFill>
                  <a:schemeClr val="dk1"/>
                </a:solidFill>
              </a:defRPr>
            </a:lvl6pPr>
            <a:lvl7pPr lvl="6" indent="0">
              <a:spcBef>
                <a:spcPts val="0"/>
              </a:spcBef>
              <a:buClr>
                <a:schemeClr val="dk1"/>
              </a:buClr>
              <a:buFont typeface="Arial"/>
              <a:buNone/>
              <a:defRPr sz="12200">
                <a:solidFill>
                  <a:schemeClr val="dk1"/>
                </a:solidFill>
              </a:defRPr>
            </a:lvl7pPr>
            <a:lvl8pPr lvl="7" indent="0">
              <a:spcBef>
                <a:spcPts val="0"/>
              </a:spcBef>
              <a:buClr>
                <a:schemeClr val="dk1"/>
              </a:buClr>
              <a:buFont typeface="Arial"/>
              <a:buNone/>
              <a:defRPr sz="12200">
                <a:solidFill>
                  <a:schemeClr val="dk1"/>
                </a:solidFill>
              </a:defRPr>
            </a:lvl8pPr>
            <a:lvl9pPr lvl="8" indent="0">
              <a:spcBef>
                <a:spcPts val="0"/>
              </a:spcBef>
              <a:buClr>
                <a:schemeClr val="dk1"/>
              </a:buClr>
              <a:buFont typeface="Arial"/>
              <a:buNone/>
              <a:defRPr sz="12200">
                <a:solidFill>
                  <a:schemeClr val="dk1"/>
                </a:solidFill>
              </a:defRPr>
            </a:lvl9pPr>
          </a:lstStyle>
          <a:p>
            <a:endParaRPr/>
          </a:p>
        </p:txBody>
      </p:sp>
      <p:sp>
        <p:nvSpPr>
          <p:cNvPr id="52" name="Shape 52"/>
          <p:cNvSpPr txBox="1">
            <a:spLocks noGrp="1"/>
          </p:cNvSpPr>
          <p:nvPr>
            <p:ph type="body" idx="1"/>
          </p:nvPr>
        </p:nvSpPr>
        <p:spPr>
          <a:xfrm>
            <a:off x="1277970" y="5634321"/>
            <a:ext cx="34934400" cy="16702500"/>
          </a:xfrm>
          <a:prstGeom prst="rect">
            <a:avLst/>
          </a:prstGeom>
          <a:noFill/>
          <a:ln>
            <a:noFill/>
          </a:ln>
        </p:spPr>
        <p:txBody>
          <a:bodyPr lIns="91425" tIns="91425" rIns="91425" bIns="91425" anchor="t" anchorCtr="0"/>
          <a:lstStyle>
            <a:lvl1pPr marL="0" marR="0" lvl="0" indent="0" algn="l" rtl="0">
              <a:lnSpc>
                <a:spcPct val="115000"/>
              </a:lnSpc>
              <a:spcBef>
                <a:spcPts val="0"/>
              </a:spcBef>
              <a:spcAft>
                <a:spcPts val="7000"/>
              </a:spcAft>
              <a:buClr>
                <a:schemeClr val="dk2"/>
              </a:buClr>
              <a:buFont typeface="Arial"/>
              <a:buNone/>
              <a:defRPr sz="7900" b="0" i="0" u="none" strike="noStrike" cap="none">
                <a:solidFill>
                  <a:schemeClr val="dk2"/>
                </a:solidFill>
                <a:latin typeface="Arial"/>
                <a:ea typeface="Arial"/>
                <a:cs typeface="Arial"/>
                <a:sym typeface="Arial"/>
              </a:defRPr>
            </a:lvl1pPr>
            <a:lvl2pPr marL="457200" marR="0" lvl="1" indent="0" algn="l" rtl="0">
              <a:lnSpc>
                <a:spcPct val="115000"/>
              </a:lnSpc>
              <a:spcBef>
                <a:spcPts val="0"/>
              </a:spcBef>
              <a:spcAft>
                <a:spcPts val="7000"/>
              </a:spcAft>
              <a:buClr>
                <a:schemeClr val="dk2"/>
              </a:buClr>
              <a:buFont typeface="Arial"/>
              <a:buNone/>
              <a:defRPr sz="6100" b="0" i="0" u="none" strike="noStrike" cap="none">
                <a:solidFill>
                  <a:schemeClr val="dk2"/>
                </a:solidFill>
                <a:latin typeface="Arial"/>
                <a:ea typeface="Arial"/>
                <a:cs typeface="Arial"/>
                <a:sym typeface="Arial"/>
              </a:defRPr>
            </a:lvl2pPr>
            <a:lvl3pPr marL="914400" marR="0" lvl="2" indent="0" algn="l" rtl="0">
              <a:lnSpc>
                <a:spcPct val="115000"/>
              </a:lnSpc>
              <a:spcBef>
                <a:spcPts val="0"/>
              </a:spcBef>
              <a:spcAft>
                <a:spcPts val="7000"/>
              </a:spcAft>
              <a:buClr>
                <a:schemeClr val="dk2"/>
              </a:buClr>
              <a:buFont typeface="Arial"/>
              <a:buNone/>
              <a:defRPr sz="6100" b="0" i="0" u="none" strike="noStrike" cap="none">
                <a:solidFill>
                  <a:schemeClr val="dk2"/>
                </a:solidFill>
                <a:latin typeface="Arial"/>
                <a:ea typeface="Arial"/>
                <a:cs typeface="Arial"/>
                <a:sym typeface="Arial"/>
              </a:defRPr>
            </a:lvl3pPr>
            <a:lvl4pPr marL="1371600" marR="0" lvl="3" indent="0" algn="l" rtl="0">
              <a:lnSpc>
                <a:spcPct val="115000"/>
              </a:lnSpc>
              <a:spcBef>
                <a:spcPts val="0"/>
              </a:spcBef>
              <a:spcAft>
                <a:spcPts val="7000"/>
              </a:spcAft>
              <a:buClr>
                <a:schemeClr val="dk2"/>
              </a:buClr>
              <a:buFont typeface="Arial"/>
              <a:buNone/>
              <a:defRPr sz="6100" b="0" i="0" u="none" strike="noStrike" cap="none">
                <a:solidFill>
                  <a:schemeClr val="dk2"/>
                </a:solidFill>
                <a:latin typeface="Arial"/>
                <a:ea typeface="Arial"/>
                <a:cs typeface="Arial"/>
                <a:sym typeface="Arial"/>
              </a:defRPr>
            </a:lvl4pPr>
            <a:lvl5pPr marL="1828800" marR="0" lvl="4" indent="0" algn="l" rtl="0">
              <a:lnSpc>
                <a:spcPct val="115000"/>
              </a:lnSpc>
              <a:spcBef>
                <a:spcPts val="0"/>
              </a:spcBef>
              <a:spcAft>
                <a:spcPts val="7000"/>
              </a:spcAft>
              <a:buClr>
                <a:schemeClr val="dk2"/>
              </a:buClr>
              <a:buFont typeface="Arial"/>
              <a:buNone/>
              <a:defRPr sz="6100" b="0" i="0" u="none" strike="noStrike" cap="none">
                <a:solidFill>
                  <a:schemeClr val="dk2"/>
                </a:solidFill>
                <a:latin typeface="Arial"/>
                <a:ea typeface="Arial"/>
                <a:cs typeface="Arial"/>
                <a:sym typeface="Arial"/>
              </a:defRPr>
            </a:lvl5pPr>
            <a:lvl6pPr marL="2286000" marR="0" lvl="5" indent="0" algn="l" rtl="0">
              <a:lnSpc>
                <a:spcPct val="115000"/>
              </a:lnSpc>
              <a:spcBef>
                <a:spcPts val="0"/>
              </a:spcBef>
              <a:spcAft>
                <a:spcPts val="7000"/>
              </a:spcAft>
              <a:buClr>
                <a:schemeClr val="dk2"/>
              </a:buClr>
              <a:buFont typeface="Arial"/>
              <a:buNone/>
              <a:defRPr sz="6100" b="0" i="0" u="none" strike="noStrike" cap="none">
                <a:solidFill>
                  <a:schemeClr val="dk2"/>
                </a:solidFill>
                <a:latin typeface="Arial"/>
                <a:ea typeface="Arial"/>
                <a:cs typeface="Arial"/>
                <a:sym typeface="Arial"/>
              </a:defRPr>
            </a:lvl6pPr>
            <a:lvl7pPr marL="2743200" marR="0" lvl="6" indent="0" algn="l" rtl="0">
              <a:lnSpc>
                <a:spcPct val="115000"/>
              </a:lnSpc>
              <a:spcBef>
                <a:spcPts val="0"/>
              </a:spcBef>
              <a:spcAft>
                <a:spcPts val="7000"/>
              </a:spcAft>
              <a:buClr>
                <a:schemeClr val="dk2"/>
              </a:buClr>
              <a:buFont typeface="Arial"/>
              <a:buNone/>
              <a:defRPr sz="6100" b="0" i="0" u="none" strike="noStrike" cap="none">
                <a:solidFill>
                  <a:schemeClr val="dk2"/>
                </a:solidFill>
                <a:latin typeface="Arial"/>
                <a:ea typeface="Arial"/>
                <a:cs typeface="Arial"/>
                <a:sym typeface="Arial"/>
              </a:defRPr>
            </a:lvl7pPr>
            <a:lvl8pPr marL="3200400" marR="0" lvl="7" indent="0" algn="l" rtl="0">
              <a:lnSpc>
                <a:spcPct val="115000"/>
              </a:lnSpc>
              <a:spcBef>
                <a:spcPts val="0"/>
              </a:spcBef>
              <a:spcAft>
                <a:spcPts val="7000"/>
              </a:spcAft>
              <a:buClr>
                <a:schemeClr val="dk2"/>
              </a:buClr>
              <a:buFont typeface="Arial"/>
              <a:buNone/>
              <a:defRPr sz="6100" b="0" i="0" u="none" strike="noStrike" cap="none">
                <a:solidFill>
                  <a:schemeClr val="dk2"/>
                </a:solidFill>
                <a:latin typeface="Arial"/>
                <a:ea typeface="Arial"/>
                <a:cs typeface="Arial"/>
                <a:sym typeface="Arial"/>
              </a:defRPr>
            </a:lvl8pPr>
            <a:lvl9pPr marL="3657600" marR="0" lvl="8" indent="0" algn="l" rtl="0">
              <a:lnSpc>
                <a:spcPct val="115000"/>
              </a:lnSpc>
              <a:spcBef>
                <a:spcPts val="0"/>
              </a:spcBef>
              <a:spcAft>
                <a:spcPts val="7000"/>
              </a:spcAft>
              <a:buClr>
                <a:schemeClr val="dk2"/>
              </a:buClr>
              <a:buFont typeface="Arial"/>
              <a:buNone/>
              <a:defRPr sz="6100" b="0" i="0" u="none" strike="noStrike" cap="none">
                <a:solidFill>
                  <a:schemeClr val="dk2"/>
                </a:solidFill>
                <a:latin typeface="Arial"/>
                <a:ea typeface="Arial"/>
                <a:cs typeface="Arial"/>
                <a:sym typeface="Arial"/>
              </a:defRPr>
            </a:lvl9pPr>
          </a:lstStyle>
          <a:p>
            <a:endParaRPr/>
          </a:p>
        </p:txBody>
      </p:sp>
      <p:sp>
        <p:nvSpPr>
          <p:cNvPr id="53" name="Shape 53"/>
          <p:cNvSpPr txBox="1">
            <a:spLocks noGrp="1"/>
          </p:cNvSpPr>
          <p:nvPr>
            <p:ph type="sldNum" idx="12"/>
          </p:nvPr>
        </p:nvSpPr>
        <p:spPr>
          <a:xfrm>
            <a:off x="34737078" y="22797948"/>
            <a:ext cx="2249699" cy="1924199"/>
          </a:xfrm>
          <a:prstGeom prst="rect">
            <a:avLst/>
          </a:prstGeom>
          <a:noFill/>
          <a:ln>
            <a:noFill/>
          </a:ln>
        </p:spPr>
        <p:txBody>
          <a:bodyPr lIns="398875" tIns="398875" rIns="398875" bIns="398875" anchor="ctr" anchorCtr="0">
            <a:noAutofit/>
          </a:bodyPr>
          <a:lstStyle/>
          <a:p>
            <a:pPr marL="0" marR="0" lvl="0" indent="0" algn="r" rtl="0">
              <a:lnSpc>
                <a:spcPct val="100000"/>
              </a:lnSpc>
              <a:spcBef>
                <a:spcPts val="0"/>
              </a:spcBef>
              <a:spcAft>
                <a:spcPts val="0"/>
              </a:spcAft>
              <a:buClr>
                <a:schemeClr val="dk2"/>
              </a:buClr>
              <a:buSzPct val="25000"/>
              <a:buFont typeface="Arial"/>
              <a:buNone/>
            </a:pPr>
            <a:fld id="{00000000-1234-1234-1234-123412341234}" type="slidenum">
              <a:rPr lang="en" sz="4400" b="0" i="0" u="none" strike="noStrike" cap="none">
                <a:solidFill>
                  <a:schemeClr val="dk2"/>
                </a:solidFill>
                <a:latin typeface="Arial"/>
                <a:ea typeface="Arial"/>
                <a:cs typeface="Arial"/>
                <a:sym typeface="Arial"/>
              </a:rPr>
              <a:t>‹#›</a:t>
            </a:fld>
            <a:endParaRPr lang="en" sz="4400" b="0" i="0" u="none" strike="noStrike" cap="none">
              <a:solidFill>
                <a:schemeClr val="dk2"/>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9.png"/><Relationship Id="rId12" Type="http://schemas.openxmlformats.org/officeDocument/2006/relationships/image" Target="../media/image10.png"/><Relationship Id="rId13" Type="http://schemas.openxmlformats.org/officeDocument/2006/relationships/image" Target="../media/image11.png"/><Relationship Id="rId14" Type="http://schemas.openxmlformats.org/officeDocument/2006/relationships/image" Target="../media/image12.png"/><Relationship Id="rId15" Type="http://schemas.openxmlformats.org/officeDocument/2006/relationships/image" Target="../media/image13.png"/><Relationship Id="rId16" Type="http://schemas.openxmlformats.org/officeDocument/2006/relationships/image" Target="../media/image14.png"/><Relationship Id="rId17" Type="http://schemas.openxmlformats.org/officeDocument/2006/relationships/image" Target="../media/image15.png"/><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1.jpg"/><Relationship Id="rId4" Type="http://schemas.openxmlformats.org/officeDocument/2006/relationships/image" Target="../media/image2.png"/><Relationship Id="rId5" Type="http://schemas.openxmlformats.org/officeDocument/2006/relationships/image" Target="../media/image3.jpg"/><Relationship Id="rId6" Type="http://schemas.openxmlformats.org/officeDocument/2006/relationships/image" Target="../media/image4.jpg"/><Relationship Id="rId7" Type="http://schemas.openxmlformats.org/officeDocument/2006/relationships/image" Target="../media/image5.jp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1"/>
        <p:cNvGrpSpPr/>
        <p:nvPr/>
      </p:nvGrpSpPr>
      <p:grpSpPr>
        <a:xfrm>
          <a:off x="0" y="0"/>
          <a:ext cx="0" cy="0"/>
          <a:chOff x="0" y="0"/>
          <a:chExt cx="0" cy="0"/>
        </a:xfrm>
      </p:grpSpPr>
      <p:sp>
        <p:nvSpPr>
          <p:cNvPr id="92" name="Shape 92"/>
          <p:cNvSpPr/>
          <p:nvPr/>
        </p:nvSpPr>
        <p:spPr>
          <a:xfrm>
            <a:off x="571500" y="4572000"/>
            <a:ext cx="36347400" cy="20116800"/>
          </a:xfrm>
          <a:prstGeom prst="rect">
            <a:avLst/>
          </a:prstGeom>
          <a:solidFill>
            <a:srgbClr val="D8D8D8"/>
          </a:solidFill>
          <a:ln w="25400" cap="flat" cmpd="sng">
            <a:solidFill>
              <a:srgbClr val="7F7F7F"/>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sp>
        <p:nvSpPr>
          <p:cNvPr id="93" name="Shape 93"/>
          <p:cNvSpPr/>
          <p:nvPr/>
        </p:nvSpPr>
        <p:spPr>
          <a:xfrm>
            <a:off x="0" y="0"/>
            <a:ext cx="37490400" cy="4572000"/>
          </a:xfrm>
          <a:prstGeom prst="rect">
            <a:avLst/>
          </a:prstGeom>
          <a:solidFill>
            <a:srgbClr val="002060"/>
          </a:solidFill>
          <a:ln w="25400" cap="flat" cmpd="sng">
            <a:solidFill>
              <a:srgbClr val="002060"/>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pic>
        <p:nvPicPr>
          <p:cNvPr id="94" name="Shape 94"/>
          <p:cNvPicPr preferRelativeResize="0"/>
          <p:nvPr/>
        </p:nvPicPr>
        <p:blipFill rotWithShape="1">
          <a:blip r:embed="rId4">
            <a:alphaModFix/>
          </a:blip>
          <a:srcRect/>
          <a:stretch/>
        </p:blipFill>
        <p:spPr>
          <a:xfrm>
            <a:off x="95450" y="29700"/>
            <a:ext cx="3486000" cy="3530700"/>
          </a:xfrm>
          <a:prstGeom prst="rect">
            <a:avLst/>
          </a:prstGeom>
          <a:noFill/>
          <a:ln>
            <a:noFill/>
          </a:ln>
        </p:spPr>
      </p:pic>
      <p:pic>
        <p:nvPicPr>
          <p:cNvPr id="95" name="Shape 95"/>
          <p:cNvPicPr preferRelativeResize="0"/>
          <p:nvPr/>
        </p:nvPicPr>
        <p:blipFill rotWithShape="1">
          <a:blip r:embed="rId4">
            <a:alphaModFix/>
          </a:blip>
          <a:srcRect/>
          <a:stretch/>
        </p:blipFill>
        <p:spPr>
          <a:xfrm>
            <a:off x="33909000" y="29700"/>
            <a:ext cx="3486000" cy="3530700"/>
          </a:xfrm>
          <a:prstGeom prst="rect">
            <a:avLst/>
          </a:prstGeom>
          <a:noFill/>
          <a:ln>
            <a:noFill/>
          </a:ln>
        </p:spPr>
      </p:pic>
      <p:sp>
        <p:nvSpPr>
          <p:cNvPr id="96" name="Shape 96"/>
          <p:cNvSpPr/>
          <p:nvPr/>
        </p:nvSpPr>
        <p:spPr>
          <a:xfrm>
            <a:off x="2611049" y="0"/>
            <a:ext cx="32268300" cy="2640600"/>
          </a:xfrm>
          <a:prstGeom prst="rect">
            <a:avLst/>
          </a:prstGeom>
          <a:noFill/>
          <a:ln>
            <a:noFill/>
          </a:ln>
        </p:spPr>
        <p:txBody>
          <a:bodyPr lIns="91425" tIns="45700" rIns="91425" bIns="45700" anchor="t" anchorCtr="0">
            <a:noAutofit/>
          </a:bodyPr>
          <a:lstStyle/>
          <a:p>
            <a:pPr marL="0" marR="0" lvl="0" indent="0" algn="ctr" rtl="0">
              <a:lnSpc>
                <a:spcPct val="115000"/>
              </a:lnSpc>
              <a:spcBef>
                <a:spcPts val="0"/>
              </a:spcBef>
              <a:spcAft>
                <a:spcPts val="0"/>
              </a:spcAft>
              <a:buClr>
                <a:schemeClr val="dk1"/>
              </a:buClr>
              <a:buSzPct val="25000"/>
              <a:buFont typeface="Calibri"/>
              <a:buNone/>
            </a:pPr>
            <a:r>
              <a:rPr lang="en" sz="6600" b="1" i="0" u="none" strike="noStrike" cap="none">
                <a:solidFill>
                  <a:srgbClr val="F3F3F3"/>
                </a:solidFill>
                <a:latin typeface="Calibri"/>
                <a:ea typeface="Calibri"/>
                <a:cs typeface="Calibri"/>
                <a:sym typeface="Calibri"/>
              </a:rPr>
              <a:t>Isolation and analysis of a collection of </a:t>
            </a:r>
            <a:r>
              <a:rPr lang="en" sz="6600" b="1" i="1" u="none" strike="noStrike" cap="none">
                <a:solidFill>
                  <a:srgbClr val="F3F3F3"/>
                </a:solidFill>
                <a:latin typeface="Calibri"/>
                <a:ea typeface="Calibri"/>
                <a:cs typeface="Calibri"/>
                <a:sym typeface="Calibri"/>
              </a:rPr>
              <a:t>Gordonia terrae</a:t>
            </a:r>
            <a:r>
              <a:rPr lang="en" sz="6600" b="1" i="0" u="none" strike="noStrike" cap="none">
                <a:solidFill>
                  <a:srgbClr val="F3F3F3"/>
                </a:solidFill>
                <a:latin typeface="Calibri"/>
                <a:ea typeface="Calibri"/>
                <a:cs typeface="Calibri"/>
                <a:sym typeface="Calibri"/>
              </a:rPr>
              <a:t> phages reveals novel aspects of lysis, virion morphology, and host range</a:t>
            </a:r>
          </a:p>
        </p:txBody>
      </p:sp>
      <p:sp>
        <p:nvSpPr>
          <p:cNvPr id="97" name="Shape 97"/>
          <p:cNvSpPr/>
          <p:nvPr/>
        </p:nvSpPr>
        <p:spPr>
          <a:xfrm>
            <a:off x="5562600" y="2481850"/>
            <a:ext cx="26484900" cy="33855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lt1"/>
              </a:buClr>
              <a:buSzPct val="25000"/>
              <a:buFont typeface="Calibri"/>
              <a:buNone/>
            </a:pPr>
            <a:r>
              <a:rPr lang="en" sz="4200" b="0" i="0" u="none" strike="noStrike" cap="none">
                <a:solidFill>
                  <a:schemeClr val="lt1"/>
                </a:solidFill>
                <a:latin typeface="Calibri"/>
                <a:ea typeface="Calibri"/>
                <a:cs typeface="Calibri"/>
                <a:sym typeface="Calibri"/>
              </a:rPr>
              <a:t>Matthew Benczkowski, Melanie Umbaugh, Pitt SEA-PHAGES 2015-16 students, Rebecca Bortz, Emily Furbee, Sarah Grubb, Deborah Jacobs-Sera, Matthew Montgomery, Marcie Warner, Welkin Pope, and Graham Hatfull</a:t>
            </a:r>
          </a:p>
          <a:p>
            <a:pPr marL="0" marR="0" lvl="0" indent="0" algn="ctr" rtl="0">
              <a:lnSpc>
                <a:spcPct val="100000"/>
              </a:lnSpc>
              <a:spcBef>
                <a:spcPts val="0"/>
              </a:spcBef>
              <a:spcAft>
                <a:spcPts val="0"/>
              </a:spcAft>
              <a:buClr>
                <a:schemeClr val="lt1"/>
              </a:buClr>
              <a:buSzPct val="25000"/>
              <a:buFont typeface="Calibri"/>
              <a:buNone/>
            </a:pPr>
            <a:r>
              <a:rPr lang="en" sz="4200" b="0" i="0" u="none" strike="noStrike" cap="none">
                <a:solidFill>
                  <a:schemeClr val="lt1"/>
                </a:solidFill>
                <a:latin typeface="Calibri"/>
                <a:ea typeface="Calibri"/>
                <a:cs typeface="Calibri"/>
                <a:sym typeface="Calibri"/>
              </a:rPr>
              <a:t>University of Pittsburgh Department of Biological Sciences</a:t>
            </a:r>
          </a:p>
          <a:p>
            <a:pPr marL="0" marR="0" lvl="0" indent="0" algn="ctr" rtl="0">
              <a:lnSpc>
                <a:spcPct val="100000"/>
              </a:lnSpc>
              <a:spcBef>
                <a:spcPts val="0"/>
              </a:spcBef>
              <a:spcAft>
                <a:spcPts val="0"/>
              </a:spcAft>
              <a:buClr>
                <a:schemeClr val="lt1"/>
              </a:buClr>
              <a:buSzPct val="25000"/>
              <a:buFont typeface="Calibri"/>
              <a:buNone/>
            </a:pPr>
            <a:r>
              <a:rPr lang="en" sz="4400" b="0" i="0" u="none" strike="noStrike" cap="none">
                <a:solidFill>
                  <a:schemeClr val="lt1"/>
                </a:solidFill>
                <a:latin typeface="Calibri"/>
                <a:ea typeface="Calibri"/>
                <a:cs typeface="Calibri"/>
                <a:sym typeface="Calibri"/>
              </a:rPr>
              <a:t/>
            </a:r>
            <a:br>
              <a:rPr lang="en" sz="4400" b="0" i="0" u="none" strike="noStrike" cap="none">
                <a:solidFill>
                  <a:schemeClr val="lt1"/>
                </a:solidFill>
                <a:latin typeface="Calibri"/>
                <a:ea typeface="Calibri"/>
                <a:cs typeface="Calibri"/>
                <a:sym typeface="Calibri"/>
              </a:rPr>
            </a:br>
            <a:endParaRPr lang="en" sz="4400" b="0" i="0" u="none" strike="noStrike" cap="none">
              <a:solidFill>
                <a:schemeClr val="lt1"/>
              </a:solidFill>
              <a:latin typeface="Calibri"/>
              <a:ea typeface="Calibri"/>
              <a:cs typeface="Calibri"/>
              <a:sym typeface="Calibri"/>
            </a:endParaRPr>
          </a:p>
        </p:txBody>
      </p:sp>
      <p:sp>
        <p:nvSpPr>
          <p:cNvPr id="98" name="Shape 98"/>
          <p:cNvSpPr/>
          <p:nvPr/>
        </p:nvSpPr>
        <p:spPr>
          <a:xfrm>
            <a:off x="12687300" y="4753525"/>
            <a:ext cx="14630400" cy="7772400"/>
          </a:xfrm>
          <a:prstGeom prst="rect">
            <a:avLst/>
          </a:prstGeom>
          <a:solidFill>
            <a:schemeClr val="lt1"/>
          </a:solidFill>
          <a:ln w="9525" cap="flat" cmpd="sng">
            <a:solidFill>
              <a:srgbClr val="7F7F7F"/>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sp>
        <p:nvSpPr>
          <p:cNvPr id="99" name="Shape 99"/>
          <p:cNvSpPr/>
          <p:nvPr/>
        </p:nvSpPr>
        <p:spPr>
          <a:xfrm>
            <a:off x="27432000" y="4753525"/>
            <a:ext cx="9309000" cy="7772400"/>
          </a:xfrm>
          <a:prstGeom prst="rect">
            <a:avLst/>
          </a:prstGeom>
          <a:solidFill>
            <a:schemeClr val="lt1"/>
          </a:solidFill>
          <a:ln w="9525" cap="flat" cmpd="sng">
            <a:solidFill>
              <a:srgbClr val="7F7F7F"/>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sp>
        <p:nvSpPr>
          <p:cNvPr id="100" name="Shape 100"/>
          <p:cNvSpPr txBox="1"/>
          <p:nvPr/>
        </p:nvSpPr>
        <p:spPr>
          <a:xfrm>
            <a:off x="12801600" y="4724400"/>
            <a:ext cx="14630400" cy="7695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000000"/>
              </a:buClr>
              <a:buSzPct val="25000"/>
              <a:buFont typeface="Calibri"/>
              <a:buNone/>
            </a:pPr>
            <a:r>
              <a:rPr lang="en" sz="4400" b="1" i="1" u="none" strike="noStrike" cap="none">
                <a:solidFill>
                  <a:srgbClr val="000000"/>
                </a:solidFill>
                <a:latin typeface="Calibri"/>
                <a:ea typeface="Calibri"/>
                <a:cs typeface="Calibri"/>
                <a:sym typeface="Calibri"/>
              </a:rPr>
              <a:t>Gordonia</a:t>
            </a:r>
            <a:r>
              <a:rPr lang="en" sz="4400" b="1" i="0" u="none" strike="noStrike" cap="none">
                <a:solidFill>
                  <a:srgbClr val="000000"/>
                </a:solidFill>
                <a:latin typeface="Calibri"/>
                <a:ea typeface="Calibri"/>
                <a:cs typeface="Calibri"/>
                <a:sym typeface="Calibri"/>
              </a:rPr>
              <a:t> Phages are Highly Diverse</a:t>
            </a:r>
          </a:p>
        </p:txBody>
      </p:sp>
      <p:sp>
        <p:nvSpPr>
          <p:cNvPr id="101" name="Shape 101"/>
          <p:cNvSpPr txBox="1"/>
          <p:nvPr/>
        </p:nvSpPr>
        <p:spPr>
          <a:xfrm>
            <a:off x="27813000" y="4763765"/>
            <a:ext cx="9118500" cy="14466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000000"/>
              </a:buClr>
              <a:buSzPct val="25000"/>
              <a:buFont typeface="Calibri"/>
              <a:buNone/>
            </a:pPr>
            <a:r>
              <a:rPr lang="en" sz="4400" b="1" i="0" u="none" strike="noStrike" cap="none">
                <a:solidFill>
                  <a:srgbClr val="000000"/>
                </a:solidFill>
                <a:latin typeface="Calibri"/>
                <a:ea typeface="Calibri"/>
                <a:cs typeface="Calibri"/>
                <a:sym typeface="Calibri"/>
              </a:rPr>
              <a:t>Multiple Capsid Morphologies Observed in Cluster CZ</a:t>
            </a:r>
          </a:p>
        </p:txBody>
      </p:sp>
      <p:sp>
        <p:nvSpPr>
          <p:cNvPr id="102" name="Shape 102"/>
          <p:cNvSpPr/>
          <p:nvPr/>
        </p:nvSpPr>
        <p:spPr>
          <a:xfrm>
            <a:off x="838200" y="4735773"/>
            <a:ext cx="11582400" cy="6910500"/>
          </a:xfrm>
          <a:prstGeom prst="rect">
            <a:avLst/>
          </a:prstGeom>
          <a:solidFill>
            <a:schemeClr val="lt1"/>
          </a:solidFill>
          <a:ln w="9525" cap="flat" cmpd="sng">
            <a:solidFill>
              <a:srgbClr val="666666"/>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sp>
        <p:nvSpPr>
          <p:cNvPr id="103" name="Shape 103"/>
          <p:cNvSpPr txBox="1"/>
          <p:nvPr/>
        </p:nvSpPr>
        <p:spPr>
          <a:xfrm>
            <a:off x="1054100" y="4874124"/>
            <a:ext cx="11201400" cy="69105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Calibri"/>
              <a:buNone/>
            </a:pPr>
            <a:r>
              <a:rPr lang="en" sz="3600" b="1" i="0" u="none" strike="noStrike" cap="none">
                <a:solidFill>
                  <a:srgbClr val="000000"/>
                </a:solidFill>
                <a:latin typeface="Calibri"/>
                <a:ea typeface="Calibri"/>
                <a:cs typeface="Calibri"/>
                <a:sym typeface="Calibri"/>
              </a:rPr>
              <a:t>Abstract</a:t>
            </a:r>
          </a:p>
          <a:p>
            <a:pPr marL="0" marR="0" lvl="0" indent="0" algn="l" rtl="0">
              <a:lnSpc>
                <a:spcPct val="100000"/>
              </a:lnSpc>
              <a:spcBef>
                <a:spcPts val="0"/>
              </a:spcBef>
              <a:spcAft>
                <a:spcPts val="0"/>
              </a:spcAft>
              <a:buClr>
                <a:schemeClr val="dk1"/>
              </a:buClr>
              <a:buSzPct val="25000"/>
              <a:buFont typeface="Calibri"/>
              <a:buNone/>
            </a:pPr>
            <a:r>
              <a:rPr lang="en" sz="1600" b="0" i="0" u="none" strike="noStrike" cap="none">
                <a:solidFill>
                  <a:schemeClr val="dk1"/>
                </a:solidFill>
                <a:latin typeface="Calibri"/>
                <a:ea typeface="Calibri"/>
                <a:cs typeface="Calibri"/>
                <a:sym typeface="Calibri"/>
              </a:rPr>
              <a:t>Analysis of more than 1,000 </a:t>
            </a:r>
            <a:r>
              <a:rPr lang="en" sz="1600" b="0" i="1" u="none" strike="noStrike" cap="none">
                <a:solidFill>
                  <a:schemeClr val="dk1"/>
                </a:solidFill>
                <a:latin typeface="Calibri"/>
                <a:ea typeface="Calibri"/>
                <a:cs typeface="Calibri"/>
                <a:sym typeface="Calibri"/>
              </a:rPr>
              <a:t>Mycobacterium smegmatis</a:t>
            </a:r>
            <a:r>
              <a:rPr lang="en" sz="1600" b="0" i="0" u="none" strike="noStrike" cap="none">
                <a:solidFill>
                  <a:schemeClr val="dk1"/>
                </a:solidFill>
                <a:latin typeface="Calibri"/>
                <a:ea typeface="Calibri"/>
                <a:cs typeface="Calibri"/>
                <a:sym typeface="Calibri"/>
              </a:rPr>
              <a:t> bacteriophage (mycobacteriophage) genomes allowed significant insights into phage diversity and evolution. To gain a broader perspective on phage biology, University of Pittsburgh students utilized an alternate host, </a:t>
            </a:r>
            <a:r>
              <a:rPr lang="en" sz="1600" b="0" i="1" u="none" strike="noStrike" cap="none">
                <a:solidFill>
                  <a:schemeClr val="dk1"/>
                </a:solidFill>
                <a:latin typeface="Calibri"/>
                <a:ea typeface="Calibri"/>
                <a:cs typeface="Calibri"/>
                <a:sym typeface="Calibri"/>
              </a:rPr>
              <a:t>Gordonia terrae 3612</a:t>
            </a:r>
            <a:r>
              <a:rPr lang="en" sz="1600" b="0" i="0" u="none" strike="noStrike" cap="none">
                <a:solidFill>
                  <a:schemeClr val="dk1"/>
                </a:solidFill>
                <a:latin typeface="Calibri"/>
                <a:ea typeface="Calibri"/>
                <a:cs typeface="Calibri"/>
                <a:sym typeface="Calibri"/>
              </a:rPr>
              <a:t>, during the 2015-16 academic year. </a:t>
            </a:r>
            <a:r>
              <a:rPr lang="en" sz="1600" b="0" i="1" u="none" strike="noStrike" cap="none">
                <a:solidFill>
                  <a:schemeClr val="dk1"/>
                </a:solidFill>
                <a:latin typeface="Calibri"/>
                <a:ea typeface="Calibri"/>
                <a:cs typeface="Calibri"/>
                <a:sym typeface="Calibri"/>
              </a:rPr>
              <a:t>G. terrae</a:t>
            </a:r>
            <a:r>
              <a:rPr lang="en" sz="1600" b="0" i="0" u="none" strike="noStrike" cap="none">
                <a:solidFill>
                  <a:schemeClr val="dk1"/>
                </a:solidFill>
                <a:latin typeface="Calibri"/>
                <a:ea typeface="Calibri"/>
                <a:cs typeface="Calibri"/>
                <a:sym typeface="Calibri"/>
              </a:rPr>
              <a:t> is a member of the same taxonomic order (</a:t>
            </a:r>
            <a:r>
              <a:rPr lang="en" sz="1600" b="0" i="1" u="none" strike="noStrike" cap="none">
                <a:solidFill>
                  <a:schemeClr val="dk1"/>
                </a:solidFill>
                <a:latin typeface="Calibri"/>
                <a:ea typeface="Calibri"/>
                <a:cs typeface="Calibri"/>
                <a:sym typeface="Calibri"/>
              </a:rPr>
              <a:t>Cornyebacterium</a:t>
            </a:r>
            <a:r>
              <a:rPr lang="en" sz="1600" b="0" i="0" u="none" strike="noStrike" cap="none">
                <a:solidFill>
                  <a:schemeClr val="dk1"/>
                </a:solidFill>
                <a:latin typeface="Calibri"/>
                <a:ea typeface="Calibri"/>
                <a:cs typeface="Calibri"/>
                <a:sym typeface="Calibri"/>
              </a:rPr>
              <a:t>) as </a:t>
            </a:r>
            <a:r>
              <a:rPr lang="en" sz="1600" b="0" i="1" u="none" strike="noStrike" cap="none">
                <a:solidFill>
                  <a:schemeClr val="dk1"/>
                </a:solidFill>
                <a:latin typeface="Calibri"/>
                <a:ea typeface="Calibri"/>
                <a:cs typeface="Calibri"/>
                <a:sym typeface="Calibri"/>
              </a:rPr>
              <a:t>M. smegmatis</a:t>
            </a:r>
            <a:r>
              <a:rPr lang="en" sz="1600" b="0" i="0" u="none" strike="noStrike" cap="none">
                <a:solidFill>
                  <a:schemeClr val="dk1"/>
                </a:solidFill>
                <a:latin typeface="Calibri"/>
                <a:ea typeface="Calibri"/>
                <a:cs typeface="Calibri"/>
                <a:sym typeface="Calibri"/>
              </a:rPr>
              <a:t>; this relatedness should allow analysis of the distinct evolutionary pressures that affect different classes of phage genes. Isolation of </a:t>
            </a:r>
            <a:r>
              <a:rPr lang="en" sz="1600" b="0" i="1" u="none" strike="noStrike" cap="none">
                <a:solidFill>
                  <a:schemeClr val="dk1"/>
                </a:solidFill>
                <a:latin typeface="Calibri"/>
                <a:ea typeface="Calibri"/>
                <a:cs typeface="Calibri"/>
                <a:sym typeface="Calibri"/>
              </a:rPr>
              <a:t>Gordonia</a:t>
            </a:r>
            <a:r>
              <a:rPr lang="en" sz="1600" b="0" i="0" u="none" strike="noStrike" cap="none">
                <a:solidFill>
                  <a:schemeClr val="dk1"/>
                </a:solidFill>
                <a:latin typeface="Calibri"/>
                <a:ea typeface="Calibri"/>
                <a:cs typeface="Calibri"/>
                <a:sym typeface="Calibri"/>
              </a:rPr>
              <a:t> phages may also have medical and industrial applications: </a:t>
            </a:r>
            <a:r>
              <a:rPr lang="en" sz="1600" b="0" i="1" u="none" strike="noStrike" cap="none">
                <a:solidFill>
                  <a:schemeClr val="dk1"/>
                </a:solidFill>
                <a:latin typeface="Calibri"/>
                <a:ea typeface="Calibri"/>
                <a:cs typeface="Calibri"/>
                <a:sym typeface="Calibri"/>
              </a:rPr>
              <a:t>Gordonia</a:t>
            </a:r>
            <a:r>
              <a:rPr lang="en" sz="1600" b="0" i="0" u="none" strike="noStrike" cap="none">
                <a:solidFill>
                  <a:schemeClr val="dk1"/>
                </a:solidFill>
                <a:latin typeface="Calibri"/>
                <a:ea typeface="Calibri"/>
                <a:cs typeface="Calibri"/>
                <a:sym typeface="Calibri"/>
              </a:rPr>
              <a:t> species are implicated in catheter-related infections in humans and as contributors to wastewater sludge. Pitt students isolated 182 </a:t>
            </a:r>
            <a:r>
              <a:rPr lang="en" sz="1600" b="0" i="1" u="none" strike="noStrike" cap="none">
                <a:solidFill>
                  <a:schemeClr val="dk1"/>
                </a:solidFill>
                <a:latin typeface="Calibri"/>
                <a:ea typeface="Calibri"/>
                <a:cs typeface="Calibri"/>
                <a:sym typeface="Calibri"/>
              </a:rPr>
              <a:t>Gordonia</a:t>
            </a:r>
            <a:r>
              <a:rPr lang="en" sz="1600" b="0" i="0" u="none" strike="noStrike" cap="none">
                <a:solidFill>
                  <a:schemeClr val="dk1"/>
                </a:solidFill>
                <a:latin typeface="Calibri"/>
                <a:ea typeface="Calibri"/>
                <a:cs typeface="Calibri"/>
                <a:sym typeface="Calibri"/>
              </a:rPr>
              <a:t> phages; 30 of which have been sequenced and annotated. These </a:t>
            </a:r>
            <a:r>
              <a:rPr lang="en" sz="1600" b="0" i="1" u="none" strike="noStrike" cap="none">
                <a:solidFill>
                  <a:schemeClr val="dk1"/>
                </a:solidFill>
                <a:latin typeface="Calibri"/>
                <a:ea typeface="Calibri"/>
                <a:cs typeface="Calibri"/>
                <a:sym typeface="Calibri"/>
              </a:rPr>
              <a:t>Gordonia</a:t>
            </a:r>
            <a:r>
              <a:rPr lang="en" sz="1600" b="0" i="0" u="none" strike="noStrike" cap="none">
                <a:solidFill>
                  <a:schemeClr val="dk1"/>
                </a:solidFill>
                <a:latin typeface="Calibri"/>
                <a:ea typeface="Calibri"/>
                <a:cs typeface="Calibri"/>
                <a:sym typeface="Calibri"/>
              </a:rPr>
              <a:t> phages have been categorized into 8 clusters and 12 singletons, which suggests they may rival the mycobacteriophages in diversity. The genomes of these phages average 54,897 bp in length (ranging from 41,857 bp [Nyceriae] to 98,136 bp [Yvonnetastic]), 65.4% GC content (ranging from 58.9% [Hotoboro] to 68.4% [Phinally]; .</a:t>
            </a:r>
            <a:r>
              <a:rPr lang="en" sz="1600" b="0" i="1" u="none" strike="noStrike" cap="none">
                <a:solidFill>
                  <a:schemeClr val="dk1"/>
                </a:solidFill>
                <a:latin typeface="Calibri"/>
                <a:ea typeface="Calibri"/>
                <a:cs typeface="Calibri"/>
                <a:sym typeface="Calibri"/>
              </a:rPr>
              <a:t>G. terrae</a:t>
            </a:r>
            <a:r>
              <a:rPr lang="en" sz="1600" b="0" i="0" u="none" strike="noStrike" cap="none">
                <a:solidFill>
                  <a:schemeClr val="dk1"/>
                </a:solidFill>
                <a:latin typeface="Calibri"/>
                <a:ea typeface="Calibri"/>
                <a:cs typeface="Calibri"/>
                <a:sym typeface="Calibri"/>
              </a:rPr>
              <a:t> GC content 67.8%), and 88 genes (ranging from 66 [Emalyn] to 198 [Yvonnetastic]). </a:t>
            </a:r>
            <a:r>
              <a:rPr lang="en" sz="1600" b="0" i="1" u="none" strike="noStrike" cap="none">
                <a:solidFill>
                  <a:schemeClr val="dk1"/>
                </a:solidFill>
                <a:latin typeface="Calibri"/>
                <a:ea typeface="Calibri"/>
                <a:cs typeface="Calibri"/>
                <a:sym typeface="Calibri"/>
              </a:rPr>
              <a:t>Gordonia</a:t>
            </a:r>
            <a:r>
              <a:rPr lang="en" sz="1600" b="0" i="0" u="none" strike="noStrike" cap="none">
                <a:solidFill>
                  <a:schemeClr val="dk1"/>
                </a:solidFill>
                <a:latin typeface="Calibri"/>
                <a:ea typeface="Calibri"/>
                <a:cs typeface="Calibri"/>
                <a:sym typeface="Calibri"/>
              </a:rPr>
              <a:t> phage genomes share similar architecture with mycobacteriophages: the left arm contains many virion structure and assembly genes, genes involved in lysogeny (if present) are centrally located, and the right arm is frequently rich in DNA metabolism genes, orphams, and genes for which a function cannot be identified. Despite genome architecture similarities to the mycobacteriophages, the </a:t>
            </a:r>
            <a:r>
              <a:rPr lang="en" sz="1600" b="0" i="1" u="none" strike="noStrike" cap="none">
                <a:solidFill>
                  <a:schemeClr val="dk1"/>
                </a:solidFill>
                <a:latin typeface="Calibri"/>
                <a:ea typeface="Calibri"/>
                <a:cs typeface="Calibri"/>
                <a:sym typeface="Calibri"/>
              </a:rPr>
              <a:t>Gordonia</a:t>
            </a:r>
            <a:r>
              <a:rPr lang="en" sz="1600" b="0" i="0" u="none" strike="noStrike" cap="none">
                <a:solidFill>
                  <a:schemeClr val="dk1"/>
                </a:solidFill>
                <a:latin typeface="Calibri"/>
                <a:ea typeface="Calibri"/>
                <a:cs typeface="Calibri"/>
                <a:sym typeface="Calibri"/>
              </a:rPr>
              <a:t> phages display a number of distinct attributes. The enzymatic functions of typical mycobacteriophage lysin As are commonly separated into two polypeptides in </a:t>
            </a:r>
            <a:r>
              <a:rPr lang="en" sz="1600" b="0" i="1" u="none" strike="noStrike" cap="none">
                <a:solidFill>
                  <a:schemeClr val="dk1"/>
                </a:solidFill>
                <a:latin typeface="Calibri"/>
                <a:ea typeface="Calibri"/>
                <a:cs typeface="Calibri"/>
                <a:sym typeface="Calibri"/>
              </a:rPr>
              <a:t>Gordonia</a:t>
            </a:r>
            <a:r>
              <a:rPr lang="en" sz="1600" b="0" i="0" u="none" strike="noStrike" cap="none">
                <a:solidFill>
                  <a:schemeClr val="dk1"/>
                </a:solidFill>
                <a:latin typeface="Calibri"/>
                <a:ea typeface="Calibri"/>
                <a:cs typeface="Calibri"/>
                <a:sym typeface="Calibri"/>
              </a:rPr>
              <a:t> phages and lysin B genes are found in unexpected locations. Numerous phages isolated on </a:t>
            </a:r>
            <a:r>
              <a:rPr lang="en" sz="1600" b="0" i="1" u="none" strike="noStrike" cap="none">
                <a:solidFill>
                  <a:schemeClr val="dk1"/>
                </a:solidFill>
                <a:latin typeface="Calibri"/>
                <a:ea typeface="Calibri"/>
                <a:cs typeface="Calibri"/>
                <a:sym typeface="Calibri"/>
              </a:rPr>
              <a:t>G. terrae</a:t>
            </a:r>
            <a:r>
              <a:rPr lang="en" sz="1600" b="0" i="0" u="none" strike="noStrike" cap="none">
                <a:solidFill>
                  <a:schemeClr val="dk1"/>
                </a:solidFill>
                <a:latin typeface="Calibri"/>
                <a:ea typeface="Calibri"/>
                <a:cs typeface="Calibri"/>
                <a:sym typeface="Calibri"/>
              </a:rPr>
              <a:t> were also able to infect one or more of the following hosts: </a:t>
            </a:r>
            <a:r>
              <a:rPr lang="en" sz="1600" b="0" i="1" u="none" strike="noStrike" cap="none">
                <a:solidFill>
                  <a:schemeClr val="dk1"/>
                </a:solidFill>
                <a:latin typeface="Calibri"/>
                <a:ea typeface="Calibri"/>
                <a:cs typeface="Calibri"/>
                <a:sym typeface="Calibri"/>
              </a:rPr>
              <a:t>G. lacunae, G. westfalica, G. rubripertincta, </a:t>
            </a:r>
            <a:r>
              <a:rPr lang="en" sz="1600" b="0" u="none" strike="noStrike" cap="none">
                <a:solidFill>
                  <a:schemeClr val="dk1"/>
                </a:solidFill>
                <a:latin typeface="Calibri"/>
                <a:ea typeface="Calibri"/>
                <a:cs typeface="Calibri"/>
                <a:sym typeface="Calibri"/>
              </a:rPr>
              <a:t>and</a:t>
            </a:r>
            <a:r>
              <a:rPr lang="en" sz="1600" b="0" i="1" u="none" strike="noStrike" cap="none">
                <a:solidFill>
                  <a:schemeClr val="dk1"/>
                </a:solidFill>
                <a:latin typeface="Calibri"/>
                <a:ea typeface="Calibri"/>
                <a:cs typeface="Calibri"/>
                <a:sym typeface="Calibri"/>
              </a:rPr>
              <a:t> G. neofelifaecis.</a:t>
            </a:r>
            <a:r>
              <a:rPr lang="en" sz="1600" b="0" i="0" u="none" strike="noStrike" cap="none">
                <a:solidFill>
                  <a:schemeClr val="dk1"/>
                </a:solidFill>
                <a:latin typeface="Calibri"/>
                <a:ea typeface="Calibri"/>
                <a:cs typeface="Calibri"/>
                <a:sym typeface="Calibri"/>
              </a:rPr>
              <a:t>  This promiscuity in host range is rarely observed in the mycobacteriophages. </a:t>
            </a:r>
            <a:r>
              <a:rPr lang="en" sz="1600" b="0" i="1" u="none" strike="noStrike" cap="none">
                <a:solidFill>
                  <a:schemeClr val="dk1"/>
                </a:solidFill>
                <a:latin typeface="Calibri"/>
                <a:ea typeface="Calibri"/>
                <a:cs typeface="Calibri"/>
                <a:sym typeface="Calibri"/>
              </a:rPr>
              <a:t>Gordonia</a:t>
            </a:r>
            <a:r>
              <a:rPr lang="en" sz="1600" b="0" i="0" u="none" strike="noStrike" cap="none">
                <a:solidFill>
                  <a:schemeClr val="dk1"/>
                </a:solidFill>
                <a:latin typeface="Calibri"/>
                <a:ea typeface="Calibri"/>
                <a:cs typeface="Calibri"/>
                <a:sym typeface="Calibri"/>
              </a:rPr>
              <a:t> phages also exhibit distinct aspects of virion morphology. </a:t>
            </a:r>
            <a:r>
              <a:rPr lang="en" sz="1600" b="0" i="1" u="none" strike="noStrike" cap="none">
                <a:solidFill>
                  <a:schemeClr val="dk1"/>
                </a:solidFill>
                <a:latin typeface="Calibri"/>
                <a:ea typeface="Calibri"/>
                <a:cs typeface="Calibri"/>
                <a:sym typeface="Calibri"/>
              </a:rPr>
              <a:t>Gordonia</a:t>
            </a:r>
            <a:r>
              <a:rPr lang="en" sz="1600" b="0" i="0" u="none" strike="noStrike" cap="none">
                <a:solidFill>
                  <a:schemeClr val="dk1"/>
                </a:solidFill>
                <a:latin typeface="Calibri"/>
                <a:ea typeface="Calibri"/>
                <a:cs typeface="Calibri"/>
                <a:sym typeface="Calibri"/>
              </a:rPr>
              <a:t> phages frequently possess exceptionally long, flexible tails; tape measure genes in Hotorobo, Benczkowski14, and Katyusha range in size from 9,084 bp to 9,984 bp are among the longest such genes discovered. To date, Pupper is the sole contractile tailed </a:t>
            </a:r>
            <a:r>
              <a:rPr lang="en" sz="1600" b="0" i="1" u="none" strike="noStrike" cap="none">
                <a:solidFill>
                  <a:schemeClr val="dk1"/>
                </a:solidFill>
                <a:latin typeface="Calibri"/>
                <a:ea typeface="Calibri"/>
                <a:cs typeface="Calibri"/>
                <a:sym typeface="Calibri"/>
              </a:rPr>
              <a:t>Gordonia</a:t>
            </a:r>
            <a:r>
              <a:rPr lang="en" sz="1600" b="0" i="0" u="none" strike="noStrike" cap="none">
                <a:solidFill>
                  <a:schemeClr val="dk1"/>
                </a:solidFill>
                <a:latin typeface="Calibri"/>
                <a:ea typeface="Calibri"/>
                <a:cs typeface="Calibri"/>
                <a:sym typeface="Calibri"/>
              </a:rPr>
              <a:t> phage that has been identified.  Furthermore, cluster CZ (composed entirely of </a:t>
            </a:r>
            <a:r>
              <a:rPr lang="en" sz="1600" b="0" i="1" u="none" strike="noStrike" cap="none">
                <a:solidFill>
                  <a:schemeClr val="dk1"/>
                </a:solidFill>
                <a:latin typeface="Calibri"/>
                <a:ea typeface="Calibri"/>
                <a:cs typeface="Calibri"/>
                <a:sym typeface="Calibri"/>
              </a:rPr>
              <a:t>Gordonia</a:t>
            </a:r>
            <a:r>
              <a:rPr lang="en" sz="1600" b="0" i="0" u="none" strike="noStrike" cap="none">
                <a:solidFill>
                  <a:schemeClr val="dk1"/>
                </a:solidFill>
                <a:latin typeface="Calibri"/>
                <a:ea typeface="Calibri"/>
                <a:cs typeface="Calibri"/>
                <a:sym typeface="Calibri"/>
              </a:rPr>
              <a:t> phages) is the first cluster to contain phages with both prolate and isometric capsids; this can likely be attributed to the discovery of variability in the major capsid gene present in individual members of this cluster. These distinctive aspects of Gordonia phages, combined with the discovery of a large collection of new orphams in these phages, support the notion that the phage population is vast and continually expanding.</a:t>
            </a:r>
          </a:p>
          <a:p>
            <a:pPr marL="0" marR="0" lvl="0" indent="0" algn="l" rtl="0">
              <a:lnSpc>
                <a:spcPct val="100000"/>
              </a:lnSpc>
              <a:spcBef>
                <a:spcPts val="0"/>
              </a:spcBef>
              <a:spcAft>
                <a:spcPts val="0"/>
              </a:spcAft>
              <a:buClr>
                <a:srgbClr val="000000"/>
              </a:buClr>
              <a:buFont typeface="Arial"/>
              <a:buNone/>
            </a:pPr>
            <a:endParaRPr sz="1600" b="0" i="0" u="none" strike="noStrike" cap="none">
              <a:solidFill>
                <a:srgbClr val="000000"/>
              </a:solidFill>
              <a:latin typeface="Calibri"/>
              <a:ea typeface="Calibri"/>
              <a:cs typeface="Calibri"/>
              <a:sym typeface="Calibri"/>
            </a:endParaRPr>
          </a:p>
        </p:txBody>
      </p:sp>
      <p:sp>
        <p:nvSpPr>
          <p:cNvPr id="104" name="Shape 104"/>
          <p:cNvSpPr/>
          <p:nvPr/>
        </p:nvSpPr>
        <p:spPr>
          <a:xfrm>
            <a:off x="838200" y="11912600"/>
            <a:ext cx="11582400" cy="6910500"/>
          </a:xfrm>
          <a:prstGeom prst="rect">
            <a:avLst/>
          </a:prstGeom>
          <a:solidFill>
            <a:schemeClr val="lt1"/>
          </a:solidFill>
          <a:ln w="9525" cap="flat" cmpd="sng">
            <a:solidFill>
              <a:srgbClr val="7F7F7F"/>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sp>
        <p:nvSpPr>
          <p:cNvPr id="106" name="Shape 106"/>
          <p:cNvSpPr/>
          <p:nvPr/>
        </p:nvSpPr>
        <p:spPr>
          <a:xfrm>
            <a:off x="12687300" y="20650275"/>
            <a:ext cx="9723000" cy="3855000"/>
          </a:xfrm>
          <a:prstGeom prst="rect">
            <a:avLst/>
          </a:prstGeom>
          <a:solidFill>
            <a:schemeClr val="lt1"/>
          </a:solidFill>
          <a:ln w="9525" cap="flat" cmpd="sng">
            <a:solidFill>
              <a:srgbClr val="7F7F7F"/>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sp>
        <p:nvSpPr>
          <p:cNvPr id="107" name="Shape 107"/>
          <p:cNvSpPr/>
          <p:nvPr/>
        </p:nvSpPr>
        <p:spPr>
          <a:xfrm>
            <a:off x="27584400" y="20650200"/>
            <a:ext cx="9144000" cy="3855000"/>
          </a:xfrm>
          <a:prstGeom prst="rect">
            <a:avLst/>
          </a:prstGeom>
          <a:solidFill>
            <a:schemeClr val="lt1"/>
          </a:solidFill>
          <a:ln w="9525" cap="flat" cmpd="sng">
            <a:solidFill>
              <a:srgbClr val="7F7F7F"/>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sp>
        <p:nvSpPr>
          <p:cNvPr id="108" name="Shape 108"/>
          <p:cNvSpPr txBox="1"/>
          <p:nvPr/>
        </p:nvSpPr>
        <p:spPr>
          <a:xfrm>
            <a:off x="27690900" y="21269274"/>
            <a:ext cx="8912400" cy="3291600"/>
          </a:xfrm>
          <a:prstGeom prst="rect">
            <a:avLst/>
          </a:prstGeom>
          <a:noFill/>
          <a:ln>
            <a:noFill/>
          </a:ln>
        </p:spPr>
        <p:txBody>
          <a:bodyPr lIns="91425" tIns="45700" rIns="91425" bIns="45700" anchor="t" anchorCtr="0">
            <a:noAutofit/>
          </a:bodyPr>
          <a:lstStyle/>
          <a:p>
            <a:pPr marL="457200" lvl="0" indent="-311150" rtl="0">
              <a:lnSpc>
                <a:spcPct val="140000"/>
              </a:lnSpc>
              <a:spcBef>
                <a:spcPts val="0"/>
              </a:spcBef>
              <a:spcAft>
                <a:spcPts val="900"/>
              </a:spcAft>
              <a:buClr>
                <a:srgbClr val="333333"/>
              </a:buClr>
              <a:buSzPct val="100000"/>
              <a:buFont typeface="Calibri"/>
              <a:buAutoNum type="arabicPeriod"/>
            </a:pPr>
            <a:r>
              <a:rPr lang="en" sz="1300">
                <a:solidFill>
                  <a:srgbClr val="333333"/>
                </a:solidFill>
                <a:latin typeface="Calibri"/>
                <a:ea typeface="Calibri"/>
                <a:cs typeface="Calibri"/>
                <a:sym typeface="Calibri"/>
              </a:rPr>
              <a:t>Forrest, Wertz, Zhuang. 2016. “Comparative Analysis of </a:t>
            </a:r>
            <a:r>
              <a:rPr lang="en" sz="1300" i="1">
                <a:solidFill>
                  <a:srgbClr val="333333"/>
                </a:solidFill>
                <a:latin typeface="Calibri"/>
                <a:ea typeface="Calibri"/>
                <a:cs typeface="Calibri"/>
                <a:sym typeface="Calibri"/>
              </a:rPr>
              <a:t>Gordonia terrae </a:t>
            </a:r>
            <a:r>
              <a:rPr lang="en" sz="1300">
                <a:solidFill>
                  <a:srgbClr val="333333"/>
                </a:solidFill>
                <a:latin typeface="Calibri"/>
                <a:ea typeface="Calibri"/>
                <a:cs typeface="Calibri"/>
                <a:sym typeface="Calibri"/>
              </a:rPr>
              <a:t>bacteriophages’ capacity to infect other </a:t>
            </a:r>
            <a:r>
              <a:rPr lang="en" sz="1300" i="1">
                <a:solidFill>
                  <a:srgbClr val="333333"/>
                </a:solidFill>
                <a:latin typeface="Calibri"/>
                <a:ea typeface="Calibri"/>
                <a:cs typeface="Calibri"/>
                <a:sym typeface="Calibri"/>
              </a:rPr>
              <a:t>Gordonia </a:t>
            </a:r>
            <a:r>
              <a:rPr lang="en" sz="1300">
                <a:solidFill>
                  <a:srgbClr val="333333"/>
                </a:solidFill>
                <a:latin typeface="Calibri"/>
                <a:ea typeface="Calibri"/>
                <a:cs typeface="Calibri"/>
                <a:sym typeface="Calibri"/>
              </a:rPr>
              <a:t>hosts and the genomic differences that may cause this.”</a:t>
            </a:r>
          </a:p>
          <a:p>
            <a:pPr marL="457200" lvl="0" indent="-311150" rtl="0">
              <a:lnSpc>
                <a:spcPct val="115000"/>
              </a:lnSpc>
              <a:spcBef>
                <a:spcPts val="0"/>
              </a:spcBef>
              <a:buClr>
                <a:schemeClr val="dk1"/>
              </a:buClr>
              <a:buSzPct val="100000"/>
              <a:buFont typeface="Calibri"/>
              <a:buAutoNum type="arabicPeriod"/>
            </a:pPr>
            <a:r>
              <a:rPr lang="en" sz="1300">
                <a:solidFill>
                  <a:schemeClr val="dk1"/>
                </a:solidFill>
                <a:highlight>
                  <a:srgbClr val="FFFFFF"/>
                </a:highlight>
                <a:latin typeface="Calibri"/>
                <a:ea typeface="Calibri"/>
                <a:cs typeface="Calibri"/>
                <a:sym typeface="Calibri"/>
              </a:rPr>
              <a:t>Johnson et al. "Gordonia Bronchialis Bacteremia and Pleural Infection: Case Report and Review of the Literature." </a:t>
            </a:r>
            <a:r>
              <a:rPr lang="en" sz="1300" i="1">
                <a:solidFill>
                  <a:schemeClr val="dk1"/>
                </a:solidFill>
                <a:latin typeface="Calibri"/>
                <a:ea typeface="Calibri"/>
                <a:cs typeface="Calibri"/>
                <a:sym typeface="Calibri"/>
              </a:rPr>
              <a:t>Journal of Clinical Microbiology</a:t>
            </a:r>
            <a:r>
              <a:rPr lang="en" sz="1300">
                <a:solidFill>
                  <a:schemeClr val="dk1"/>
                </a:solidFill>
                <a:highlight>
                  <a:srgbClr val="FFFFFF"/>
                </a:highlight>
                <a:latin typeface="Calibri"/>
                <a:ea typeface="Calibri"/>
                <a:cs typeface="Calibri"/>
                <a:sym typeface="Calibri"/>
              </a:rPr>
              <a:t>. American Society for Microbiology, 03 Apr. 2011. Web. </a:t>
            </a:r>
          </a:p>
          <a:p>
            <a:pPr marL="457200" lvl="0" indent="-311150" rtl="0">
              <a:lnSpc>
                <a:spcPct val="115000"/>
              </a:lnSpc>
              <a:spcBef>
                <a:spcPts val="0"/>
              </a:spcBef>
              <a:buClr>
                <a:schemeClr val="dk1"/>
              </a:buClr>
              <a:buSzPct val="108333"/>
              <a:buFont typeface="Calibri"/>
              <a:buAutoNum type="arabicPeriod"/>
            </a:pPr>
            <a:r>
              <a:rPr lang="en" sz="1200">
                <a:solidFill>
                  <a:schemeClr val="dk1"/>
                </a:solidFill>
                <a:highlight>
                  <a:srgbClr val="FFFFFF"/>
                </a:highlight>
                <a:latin typeface="Calibri"/>
                <a:ea typeface="Calibri"/>
                <a:cs typeface="Calibri"/>
                <a:sym typeface="Calibri"/>
              </a:rPr>
              <a:t>Liu et al. 2011 "Gordonia Neofelifaecis Sp. Nov., a Cholesterol Side-chain-cleaving Actinomycete Isolated from the Faeces of Neofelis Nebulosa." </a:t>
            </a:r>
            <a:r>
              <a:rPr lang="en" sz="1200" i="1">
                <a:solidFill>
                  <a:schemeClr val="dk1"/>
                </a:solidFill>
                <a:latin typeface="Calibri"/>
                <a:ea typeface="Calibri"/>
                <a:cs typeface="Calibri"/>
                <a:sym typeface="Calibri"/>
              </a:rPr>
              <a:t>Microbiology Society Journals</a:t>
            </a:r>
            <a:r>
              <a:rPr lang="en" sz="1200">
                <a:solidFill>
                  <a:schemeClr val="dk1"/>
                </a:solidFill>
                <a:highlight>
                  <a:srgbClr val="FFFFFF"/>
                </a:highlight>
                <a:latin typeface="Calibri"/>
                <a:ea typeface="Calibri"/>
                <a:cs typeface="Calibri"/>
                <a:sym typeface="Calibri"/>
              </a:rPr>
              <a:t>. Microbiology Society, 01 Jan. 2011. Web. 07 June 2016.</a:t>
            </a:r>
          </a:p>
          <a:p>
            <a:pPr marL="457200" lvl="0" indent="-311150" rtl="0">
              <a:lnSpc>
                <a:spcPct val="115000"/>
              </a:lnSpc>
              <a:spcBef>
                <a:spcPts val="0"/>
              </a:spcBef>
              <a:buClr>
                <a:schemeClr val="dk1"/>
              </a:buClr>
              <a:buSzPct val="100000"/>
              <a:buFont typeface="Calibri"/>
              <a:buAutoNum type="arabicPeriod"/>
            </a:pPr>
            <a:r>
              <a:rPr lang="en" sz="1300">
                <a:solidFill>
                  <a:schemeClr val="dk1"/>
                </a:solidFill>
                <a:latin typeface="Calibri"/>
                <a:ea typeface="Calibri"/>
                <a:cs typeface="Calibri"/>
                <a:sym typeface="Calibri"/>
              </a:rPr>
              <a:t>Payne, Kimberly M., and Graham F. Hatfull. "Mycobacteriophage Endolysins: Diverse and Modular Enzymes with Multiple Catalytic Activities." </a:t>
            </a:r>
            <a:r>
              <a:rPr lang="en" sz="1300" i="1">
                <a:solidFill>
                  <a:schemeClr val="dk1"/>
                </a:solidFill>
                <a:latin typeface="Calibri"/>
                <a:ea typeface="Calibri"/>
                <a:cs typeface="Calibri"/>
                <a:sym typeface="Calibri"/>
              </a:rPr>
              <a:t>PLOS ONE</a:t>
            </a:r>
            <a:r>
              <a:rPr lang="en" sz="1300">
                <a:solidFill>
                  <a:schemeClr val="dk1"/>
                </a:solidFill>
                <a:latin typeface="Calibri"/>
                <a:ea typeface="Calibri"/>
                <a:cs typeface="Calibri"/>
                <a:sym typeface="Calibri"/>
              </a:rPr>
              <a:t>. Journals.org, 28 Mar. 2012. Web.</a:t>
            </a:r>
          </a:p>
          <a:p>
            <a:pPr marL="457200" lvl="0" indent="-311150" rtl="0">
              <a:lnSpc>
                <a:spcPct val="115000"/>
              </a:lnSpc>
              <a:spcBef>
                <a:spcPts val="0"/>
              </a:spcBef>
              <a:buClr>
                <a:schemeClr val="dk1"/>
              </a:buClr>
              <a:buSzPct val="100000"/>
              <a:buFont typeface="Calibri"/>
              <a:buAutoNum type="arabicPeriod"/>
            </a:pPr>
            <a:r>
              <a:rPr lang="en" sz="1300">
                <a:solidFill>
                  <a:schemeClr val="dk1"/>
                </a:solidFill>
                <a:latin typeface="Calibri"/>
                <a:ea typeface="Calibri"/>
                <a:cs typeface="Calibri"/>
                <a:sym typeface="Calibri"/>
              </a:rPr>
              <a:t>Stackebrandt et al. 1997. “Proposal for a New Hierarchic Classification System, </a:t>
            </a:r>
            <a:r>
              <a:rPr lang="en" sz="1300" i="1">
                <a:solidFill>
                  <a:schemeClr val="dk1"/>
                </a:solidFill>
                <a:latin typeface="Calibri"/>
                <a:ea typeface="Calibri"/>
                <a:cs typeface="Calibri"/>
                <a:sym typeface="Calibri"/>
              </a:rPr>
              <a:t>Actinobacteria</a:t>
            </a:r>
            <a:r>
              <a:rPr lang="en" sz="1300">
                <a:solidFill>
                  <a:schemeClr val="dk1"/>
                </a:solidFill>
                <a:latin typeface="Calibri"/>
                <a:ea typeface="Calibri"/>
                <a:cs typeface="Calibri"/>
                <a:sym typeface="Calibri"/>
              </a:rPr>
              <a:t> classis nov.” </a:t>
            </a:r>
            <a:r>
              <a:rPr lang="en" sz="1300" i="1">
                <a:solidFill>
                  <a:schemeClr val="dk1"/>
                </a:solidFill>
                <a:latin typeface="Calibri"/>
                <a:ea typeface="Calibri"/>
                <a:cs typeface="Calibri"/>
                <a:sym typeface="Calibri"/>
              </a:rPr>
              <a:t>International Journal of Systematic Bacteriology</a:t>
            </a:r>
            <a:r>
              <a:rPr lang="en" sz="1300">
                <a:solidFill>
                  <a:schemeClr val="dk1"/>
                </a:solidFill>
                <a:latin typeface="Calibri"/>
                <a:ea typeface="Calibri"/>
                <a:cs typeface="Calibri"/>
                <a:sym typeface="Calibri"/>
              </a:rPr>
              <a:t>. Microbiology Society, April 1997. Web.</a:t>
            </a:r>
          </a:p>
          <a:p>
            <a:pPr marL="457200" lvl="0" indent="-311150" rtl="0">
              <a:lnSpc>
                <a:spcPct val="115000"/>
              </a:lnSpc>
              <a:spcBef>
                <a:spcPts val="0"/>
              </a:spcBef>
              <a:buClr>
                <a:schemeClr val="dk1"/>
              </a:buClr>
              <a:buSzPct val="100000"/>
              <a:buFont typeface="Calibri"/>
              <a:buAutoNum type="arabicPeriod"/>
            </a:pPr>
            <a:r>
              <a:rPr lang="en" sz="1300">
                <a:solidFill>
                  <a:schemeClr val="dk1"/>
                </a:solidFill>
                <a:highlight>
                  <a:srgbClr val="FFFFFF"/>
                </a:highlight>
                <a:latin typeface="Calibri"/>
                <a:ea typeface="Calibri"/>
                <a:cs typeface="Calibri"/>
                <a:sym typeface="Calibri"/>
              </a:rPr>
              <a:t>Yassin et al. "Gordonia Malaquae Sp. Nov., Isolated from Sludge of a Wastewater Treatment Plant." </a:t>
            </a:r>
            <a:r>
              <a:rPr lang="en" sz="1300" i="1">
                <a:solidFill>
                  <a:schemeClr val="dk1"/>
                </a:solidFill>
                <a:latin typeface="Calibri"/>
                <a:ea typeface="Calibri"/>
                <a:cs typeface="Calibri"/>
                <a:sym typeface="Calibri"/>
              </a:rPr>
              <a:t>National Center for Biotechnology Information</a:t>
            </a:r>
            <a:r>
              <a:rPr lang="en" sz="1300">
                <a:solidFill>
                  <a:schemeClr val="dk1"/>
                </a:solidFill>
                <a:highlight>
                  <a:srgbClr val="FFFFFF"/>
                </a:highlight>
                <a:latin typeface="Calibri"/>
                <a:ea typeface="Calibri"/>
                <a:cs typeface="Calibri"/>
                <a:sym typeface="Calibri"/>
              </a:rPr>
              <a:t>. U.S. National Library of Medicine, May 2009. Web. </a:t>
            </a:r>
          </a:p>
          <a:p>
            <a:pPr lvl="0" rtl="0">
              <a:lnSpc>
                <a:spcPct val="140000"/>
              </a:lnSpc>
              <a:spcBef>
                <a:spcPts val="0"/>
              </a:spcBef>
              <a:spcAft>
                <a:spcPts val="900"/>
              </a:spcAft>
              <a:buClr>
                <a:schemeClr val="dk1"/>
              </a:buClr>
              <a:buFont typeface="Arial"/>
              <a:buNone/>
            </a:pPr>
            <a:endParaRPr sz="1300">
              <a:solidFill>
                <a:srgbClr val="333333"/>
              </a:solidFill>
              <a:latin typeface="Calibri"/>
              <a:ea typeface="Calibri"/>
              <a:cs typeface="Calibri"/>
              <a:sym typeface="Calibri"/>
            </a:endParaRPr>
          </a:p>
          <a:p>
            <a:pPr lvl="0" rtl="0">
              <a:lnSpc>
                <a:spcPct val="140000"/>
              </a:lnSpc>
              <a:spcBef>
                <a:spcPts val="0"/>
              </a:spcBef>
              <a:spcAft>
                <a:spcPts val="900"/>
              </a:spcAft>
              <a:buClr>
                <a:schemeClr val="dk1"/>
              </a:buClr>
              <a:buFont typeface="Arial"/>
              <a:buNone/>
            </a:pPr>
            <a:endParaRPr sz="1300">
              <a:solidFill>
                <a:srgbClr val="333333"/>
              </a:solidFill>
              <a:latin typeface="Calibri"/>
              <a:ea typeface="Calibri"/>
              <a:cs typeface="Calibri"/>
              <a:sym typeface="Calibri"/>
            </a:endParaRPr>
          </a:p>
          <a:p>
            <a:pPr lvl="0" rtl="0">
              <a:lnSpc>
                <a:spcPct val="115000"/>
              </a:lnSpc>
              <a:spcBef>
                <a:spcPts val="2400"/>
              </a:spcBef>
              <a:spcAft>
                <a:spcPts val="600"/>
              </a:spcAft>
              <a:buClr>
                <a:schemeClr val="dk1"/>
              </a:buClr>
              <a:buFont typeface="Arial"/>
              <a:buNone/>
            </a:pPr>
            <a:endParaRPr sz="1300">
              <a:solidFill>
                <a:srgbClr val="33333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Font typeface="Calibri"/>
              <a:buNone/>
            </a:pPr>
            <a:endParaRPr sz="1300">
              <a:latin typeface="Calibri"/>
              <a:ea typeface="Calibri"/>
              <a:cs typeface="Calibri"/>
              <a:sym typeface="Calibri"/>
            </a:endParaRPr>
          </a:p>
        </p:txBody>
      </p:sp>
      <p:sp>
        <p:nvSpPr>
          <p:cNvPr id="109" name="Shape 109"/>
          <p:cNvSpPr txBox="1"/>
          <p:nvPr/>
        </p:nvSpPr>
        <p:spPr>
          <a:xfrm>
            <a:off x="1251850" y="12616550"/>
            <a:ext cx="11003700" cy="6126600"/>
          </a:xfrm>
          <a:prstGeom prst="rect">
            <a:avLst/>
          </a:prstGeom>
          <a:noFill/>
          <a:ln>
            <a:noFill/>
          </a:ln>
        </p:spPr>
        <p:txBody>
          <a:bodyPr lIns="91425" tIns="91425" rIns="91425" bIns="91425" anchor="t" anchorCtr="0">
            <a:noAutofit/>
          </a:bodyPr>
          <a:lstStyle/>
          <a:p>
            <a:pPr lvl="0" rtl="0">
              <a:lnSpc>
                <a:spcPct val="100000"/>
              </a:lnSpc>
              <a:spcBef>
                <a:spcPts val="0"/>
              </a:spcBef>
              <a:buNone/>
            </a:pPr>
            <a:endParaRPr sz="2400" i="1">
              <a:latin typeface="Calibri"/>
              <a:ea typeface="Calibri"/>
              <a:cs typeface="Calibri"/>
              <a:sym typeface="Calibri"/>
            </a:endParaRPr>
          </a:p>
        </p:txBody>
      </p:sp>
      <p:pic>
        <p:nvPicPr>
          <p:cNvPr id="110" name="Shape 110"/>
          <p:cNvPicPr preferRelativeResize="0"/>
          <p:nvPr/>
        </p:nvPicPr>
        <p:blipFill>
          <a:blip r:embed="rId5">
            <a:alphaModFix/>
          </a:blip>
          <a:stretch>
            <a:fillRect/>
          </a:stretch>
        </p:blipFill>
        <p:spPr>
          <a:xfrm>
            <a:off x="27520900" y="6256350"/>
            <a:ext cx="9118506" cy="1387100"/>
          </a:xfrm>
          <a:prstGeom prst="rect">
            <a:avLst/>
          </a:prstGeom>
          <a:noFill/>
          <a:ln>
            <a:noFill/>
          </a:ln>
        </p:spPr>
      </p:pic>
      <p:pic>
        <p:nvPicPr>
          <p:cNvPr id="111" name="Shape 111"/>
          <p:cNvPicPr preferRelativeResize="0"/>
          <p:nvPr/>
        </p:nvPicPr>
        <p:blipFill rotWithShape="1">
          <a:blip r:embed="rId6">
            <a:alphaModFix/>
          </a:blip>
          <a:srcRect l="52784" t="24201" r="34637" b="61239"/>
          <a:stretch/>
        </p:blipFill>
        <p:spPr>
          <a:xfrm>
            <a:off x="27749487" y="8601100"/>
            <a:ext cx="979076" cy="1314328"/>
          </a:xfrm>
          <a:prstGeom prst="rect">
            <a:avLst/>
          </a:prstGeom>
          <a:noFill/>
          <a:ln>
            <a:noFill/>
          </a:ln>
        </p:spPr>
      </p:pic>
      <p:pic>
        <p:nvPicPr>
          <p:cNvPr id="112" name="Shape 112"/>
          <p:cNvPicPr preferRelativeResize="0"/>
          <p:nvPr/>
        </p:nvPicPr>
        <p:blipFill rotWithShape="1">
          <a:blip r:embed="rId7">
            <a:alphaModFix/>
          </a:blip>
          <a:srcRect l="39127" t="5043" r="37595" b="68012"/>
          <a:stretch/>
        </p:blipFill>
        <p:spPr>
          <a:xfrm>
            <a:off x="27749500" y="10863000"/>
            <a:ext cx="979064" cy="1314328"/>
          </a:xfrm>
          <a:prstGeom prst="rect">
            <a:avLst/>
          </a:prstGeom>
          <a:noFill/>
          <a:ln>
            <a:noFill/>
          </a:ln>
        </p:spPr>
      </p:pic>
      <p:graphicFrame>
        <p:nvGraphicFramePr>
          <p:cNvPr id="113" name="Shape 113"/>
          <p:cNvGraphicFramePr/>
          <p:nvPr>
            <p:extLst>
              <p:ext uri="{D42A27DB-BD31-4B8C-83A1-F6EECF244321}">
                <p14:modId xmlns:p14="http://schemas.microsoft.com/office/powerpoint/2010/main" val="2745963265"/>
              </p:ext>
            </p:extLst>
          </p:nvPr>
        </p:nvGraphicFramePr>
        <p:xfrm>
          <a:off x="29019350" y="7767312"/>
          <a:ext cx="7705425" cy="1891900"/>
        </p:xfrm>
        <a:graphic>
          <a:graphicData uri="http://schemas.openxmlformats.org/drawingml/2006/table">
            <a:tbl>
              <a:tblPr>
                <a:noFill/>
                <a:tableStyleId>{3BEEB295-72E1-4C6D-BDA6-1467A3F774C2}</a:tableStyleId>
              </a:tblPr>
              <a:tblGrid>
                <a:gridCol w="1024000"/>
                <a:gridCol w="798800"/>
                <a:gridCol w="810250"/>
                <a:gridCol w="646125"/>
                <a:gridCol w="632350"/>
                <a:gridCol w="638250"/>
                <a:gridCol w="1011900"/>
                <a:gridCol w="692475"/>
                <a:gridCol w="764825"/>
                <a:gridCol w="686450"/>
              </a:tblGrid>
              <a:tr h="382100">
                <a:tc gridSpan="10">
                  <a:txBody>
                    <a:bodyPr/>
                    <a:lstStyle/>
                    <a:p>
                      <a:pPr lvl="0" algn="ctr" rtl="0">
                        <a:spcBef>
                          <a:spcPts val="0"/>
                        </a:spcBef>
                        <a:buNone/>
                      </a:pPr>
                      <a:r>
                        <a:rPr lang="en" b="1" dirty="0">
                          <a:latin typeface="Calibri"/>
                          <a:ea typeface="Calibri"/>
                          <a:cs typeface="Calibri"/>
                          <a:sym typeface="Calibri"/>
                        </a:rPr>
                        <a:t>Capsid Type and Corresponding Major Capsid Pham of Cluster CZ Phages</a:t>
                      </a:r>
                    </a:p>
                  </a:txBody>
                  <a:tcPr marL="91425" marR="91425" marT="91425" marB="91425"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8DA8E1">
                        <a:alpha val="76540"/>
                      </a:srgb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82100">
                <a:tc>
                  <a:txBody>
                    <a:bodyPr/>
                    <a:lstStyle/>
                    <a:p>
                      <a:pPr lvl="0" algn="ctr" rtl="0">
                        <a:spcBef>
                          <a:spcPts val="0"/>
                        </a:spcBef>
                        <a:buNone/>
                      </a:pPr>
                      <a:r>
                        <a:rPr lang="en" sz="1200" b="1">
                          <a:latin typeface="Calibri"/>
                          <a:ea typeface="Calibri"/>
                          <a:cs typeface="Calibri"/>
                          <a:sym typeface="Calibri"/>
                        </a:rPr>
                        <a:t>Phage:</a:t>
                      </a:r>
                    </a:p>
                  </a:txBody>
                  <a:tcPr marL="91425" marR="91425" marT="91425" marB="91425"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97B5F2">
                        <a:alpha val="54230"/>
                      </a:srgbClr>
                    </a:solidFill>
                  </a:tcPr>
                </a:tc>
                <a:tc>
                  <a:txBody>
                    <a:bodyPr/>
                    <a:lstStyle/>
                    <a:p>
                      <a:pPr lvl="0" algn="ctr" rtl="0">
                        <a:spcBef>
                          <a:spcPts val="0"/>
                        </a:spcBef>
                        <a:buNone/>
                      </a:pPr>
                      <a:r>
                        <a:rPr lang="en" sz="1200" dirty="0" smtClean="0">
                          <a:latin typeface="Calibri"/>
                          <a:ea typeface="Calibri"/>
                          <a:cs typeface="Calibri"/>
                          <a:sym typeface="Calibri"/>
                        </a:rPr>
                        <a:t>Yeezy</a:t>
                      </a:r>
                      <a:endParaRPr lang="en" sz="1200" dirty="0">
                        <a:latin typeface="Calibri"/>
                        <a:ea typeface="Calibri"/>
                        <a:cs typeface="Calibri"/>
                        <a:sym typeface="Calibri"/>
                      </a:endParaRPr>
                    </a:p>
                  </a:txBody>
                  <a:tcPr marL="91425" marR="91425" marT="91425" marB="91425"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97B5F2">
                        <a:alpha val="54230"/>
                      </a:srgbClr>
                    </a:solidFill>
                  </a:tcPr>
                </a:tc>
                <a:tc>
                  <a:txBody>
                    <a:bodyPr/>
                    <a:lstStyle/>
                    <a:p>
                      <a:pPr lvl="0" algn="ctr" rtl="0">
                        <a:spcBef>
                          <a:spcPts val="0"/>
                        </a:spcBef>
                        <a:buNone/>
                      </a:pPr>
                      <a:r>
                        <a:rPr lang="en" sz="1200">
                          <a:latin typeface="Calibri"/>
                          <a:ea typeface="Calibri"/>
                          <a:cs typeface="Calibri"/>
                          <a:sym typeface="Calibri"/>
                        </a:rPr>
                        <a:t>BaxterFox</a:t>
                      </a:r>
                    </a:p>
                  </a:txBody>
                  <a:tcPr marL="91425" marR="91425" marT="91425" marB="91425"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97B5F2">
                        <a:alpha val="54230"/>
                      </a:srgbClr>
                    </a:solidFill>
                  </a:tcPr>
                </a:tc>
                <a:tc>
                  <a:txBody>
                    <a:bodyPr/>
                    <a:lstStyle/>
                    <a:p>
                      <a:pPr lvl="0" algn="ctr" rtl="0">
                        <a:spcBef>
                          <a:spcPts val="0"/>
                        </a:spcBef>
                        <a:buNone/>
                      </a:pPr>
                      <a:r>
                        <a:rPr lang="en" sz="1200">
                          <a:latin typeface="Calibri"/>
                          <a:ea typeface="Calibri"/>
                          <a:cs typeface="Calibri"/>
                          <a:sym typeface="Calibri"/>
                        </a:rPr>
                        <a:t>Bialota</a:t>
                      </a:r>
                    </a:p>
                  </a:txBody>
                  <a:tcPr marL="91425" marR="91425" marT="91425" marB="91425"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97B5F2">
                        <a:alpha val="54230"/>
                      </a:srgbClr>
                    </a:solidFill>
                  </a:tcPr>
                </a:tc>
                <a:tc>
                  <a:txBody>
                    <a:bodyPr/>
                    <a:lstStyle/>
                    <a:p>
                      <a:pPr lvl="0" algn="ctr" rtl="0">
                        <a:spcBef>
                          <a:spcPts val="0"/>
                        </a:spcBef>
                        <a:buNone/>
                      </a:pPr>
                      <a:r>
                        <a:rPr lang="en" sz="1200">
                          <a:latin typeface="Calibri"/>
                          <a:ea typeface="Calibri"/>
                          <a:cs typeface="Calibri"/>
                          <a:sym typeface="Calibri"/>
                        </a:rPr>
                        <a:t>Eviarto</a:t>
                      </a:r>
                    </a:p>
                  </a:txBody>
                  <a:tcPr marL="91425" marR="91425" marT="91425" marB="91425"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97B5F2">
                        <a:alpha val="54230"/>
                      </a:srgbClr>
                    </a:solidFill>
                  </a:tcPr>
                </a:tc>
                <a:tc>
                  <a:txBody>
                    <a:bodyPr/>
                    <a:lstStyle/>
                    <a:p>
                      <a:pPr lvl="0" algn="ctr" rtl="0">
                        <a:spcBef>
                          <a:spcPts val="0"/>
                        </a:spcBef>
                        <a:buNone/>
                      </a:pPr>
                      <a:r>
                        <a:rPr lang="en" sz="1200">
                          <a:latin typeface="Calibri"/>
                          <a:ea typeface="Calibri"/>
                          <a:cs typeface="Calibri"/>
                          <a:sym typeface="Calibri"/>
                        </a:rPr>
                        <a:t>Kita</a:t>
                      </a:r>
                    </a:p>
                  </a:txBody>
                  <a:tcPr marL="91425" marR="91425" marT="91425" marB="91425"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97B5F2">
                        <a:alpha val="54230"/>
                      </a:srgbClr>
                    </a:solidFill>
                  </a:tcPr>
                </a:tc>
                <a:tc>
                  <a:txBody>
                    <a:bodyPr/>
                    <a:lstStyle/>
                    <a:p>
                      <a:pPr lvl="0" algn="ctr" rtl="0">
                        <a:spcBef>
                          <a:spcPts val="0"/>
                        </a:spcBef>
                        <a:buNone/>
                      </a:pPr>
                      <a:r>
                        <a:rPr lang="en" sz="1200">
                          <a:latin typeface="Calibri"/>
                          <a:ea typeface="Calibri"/>
                          <a:cs typeface="Calibri"/>
                          <a:sym typeface="Calibri"/>
                        </a:rPr>
                        <a:t>Nymphadora</a:t>
                      </a:r>
                    </a:p>
                  </a:txBody>
                  <a:tcPr marL="91425" marR="91425" marT="91425" marB="91425"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97B5F2">
                        <a:alpha val="54230"/>
                      </a:srgbClr>
                    </a:solidFill>
                  </a:tcPr>
                </a:tc>
                <a:tc>
                  <a:txBody>
                    <a:bodyPr/>
                    <a:lstStyle/>
                    <a:p>
                      <a:pPr lvl="0" algn="ctr" rtl="0">
                        <a:spcBef>
                          <a:spcPts val="0"/>
                        </a:spcBef>
                        <a:buNone/>
                      </a:pPr>
                      <a:r>
                        <a:rPr lang="en" sz="1200">
                          <a:latin typeface="Calibri"/>
                          <a:ea typeface="Calibri"/>
                          <a:cs typeface="Calibri"/>
                          <a:sym typeface="Calibri"/>
                        </a:rPr>
                        <a:t>TimTam</a:t>
                      </a:r>
                    </a:p>
                  </a:txBody>
                  <a:tcPr marL="91425" marR="91425" marT="91425" marB="91425" anchor="ctr">
                    <a:lnL w="9525" cap="flat" cmpd="sng">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97B5F2">
                        <a:alpha val="54230"/>
                      </a:srgbClr>
                    </a:solidFill>
                  </a:tcPr>
                </a:tc>
                <a:tc>
                  <a:txBody>
                    <a:bodyPr/>
                    <a:lstStyle/>
                    <a:p>
                      <a:pPr lvl="0" algn="ctr" rtl="0">
                        <a:spcBef>
                          <a:spcPts val="0"/>
                        </a:spcBef>
                        <a:buNone/>
                      </a:pPr>
                      <a:r>
                        <a:rPr lang="en" sz="1200" dirty="0">
                          <a:latin typeface="Calibri"/>
                          <a:ea typeface="Calibri"/>
                          <a:cs typeface="Calibri"/>
                          <a:sym typeface="Calibri"/>
                        </a:rPr>
                        <a:t>BatStarr</a:t>
                      </a:r>
                    </a:p>
                  </a:txBody>
                  <a:tcPr marL="91425" marR="91425" marT="91425" marB="91425"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97B5F2">
                        <a:alpha val="54230"/>
                      </a:srgbClr>
                    </a:solidFill>
                  </a:tcPr>
                </a:tc>
                <a:tc>
                  <a:txBody>
                    <a:bodyPr/>
                    <a:lstStyle/>
                    <a:p>
                      <a:pPr lvl="0" algn="ctr" rtl="0">
                        <a:spcBef>
                          <a:spcPts val="0"/>
                        </a:spcBef>
                        <a:buNone/>
                      </a:pPr>
                      <a:r>
                        <a:rPr lang="en" sz="1200">
                          <a:latin typeface="Calibri"/>
                          <a:ea typeface="Calibri"/>
                          <a:cs typeface="Calibri"/>
                          <a:sym typeface="Calibri"/>
                        </a:rPr>
                        <a:t>Zirinka</a:t>
                      </a:r>
                    </a:p>
                  </a:txBody>
                  <a:tcPr marL="91425" marR="91425" marT="91425" marB="91425" anchor="ctr">
                    <a:lnL w="9525" cap="flat" cmpd="sng" algn="ctr">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97B5F2">
                        <a:alpha val="54230"/>
                      </a:srgbClr>
                    </a:solidFill>
                  </a:tcPr>
                </a:tc>
              </a:tr>
              <a:tr h="382100">
                <a:tc>
                  <a:txBody>
                    <a:bodyPr/>
                    <a:lstStyle/>
                    <a:p>
                      <a:pPr lvl="0" algn="ctr" rtl="0">
                        <a:spcBef>
                          <a:spcPts val="0"/>
                        </a:spcBef>
                        <a:buNone/>
                      </a:pPr>
                      <a:r>
                        <a:rPr lang="en" sz="1200" b="1">
                          <a:latin typeface="Calibri"/>
                          <a:ea typeface="Calibri"/>
                          <a:cs typeface="Calibri"/>
                          <a:sym typeface="Calibri"/>
                        </a:rPr>
                        <a:t>Capsid Type:</a:t>
                      </a:r>
                    </a:p>
                  </a:txBody>
                  <a:tcPr marL="91425" marR="91425" marT="91425" marB="91425"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8DA8E1">
                        <a:alpha val="76540"/>
                      </a:srgbClr>
                    </a:solidFill>
                  </a:tcPr>
                </a:tc>
                <a:tc>
                  <a:txBody>
                    <a:bodyPr/>
                    <a:lstStyle/>
                    <a:p>
                      <a:pPr lvl="0" algn="ctr" rtl="0">
                        <a:spcBef>
                          <a:spcPts val="0"/>
                        </a:spcBef>
                        <a:buNone/>
                      </a:pPr>
                      <a:r>
                        <a:rPr lang="en" sz="1200" dirty="0" smtClean="0">
                          <a:latin typeface="Calibri"/>
                          <a:ea typeface="Calibri"/>
                          <a:cs typeface="Calibri"/>
                          <a:sym typeface="Calibri"/>
                        </a:rPr>
                        <a:t>Isometric</a:t>
                      </a:r>
                      <a:endParaRPr lang="en" sz="1200" dirty="0">
                        <a:latin typeface="Calibri"/>
                        <a:ea typeface="Calibri"/>
                        <a:cs typeface="Calibri"/>
                        <a:sym typeface="Calibri"/>
                      </a:endParaRPr>
                    </a:p>
                  </a:txBody>
                  <a:tcPr marL="91425" marR="91425" marT="91425" marB="91425"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8DA8E1">
                        <a:alpha val="76540"/>
                      </a:srgbClr>
                    </a:solidFill>
                  </a:tcPr>
                </a:tc>
                <a:tc>
                  <a:txBody>
                    <a:bodyPr/>
                    <a:lstStyle/>
                    <a:p>
                      <a:pPr lvl="0" algn="ctr" rtl="0">
                        <a:spcBef>
                          <a:spcPts val="0"/>
                        </a:spcBef>
                        <a:buNone/>
                      </a:pPr>
                      <a:r>
                        <a:rPr lang="en" sz="1200">
                          <a:latin typeface="Calibri"/>
                          <a:ea typeface="Calibri"/>
                          <a:cs typeface="Calibri"/>
                          <a:sym typeface="Calibri"/>
                        </a:rPr>
                        <a:t>Isometric</a:t>
                      </a:r>
                    </a:p>
                  </a:txBody>
                  <a:tcPr marL="91425" marR="91425" marT="91425" marB="91425"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8DA8E1">
                        <a:alpha val="76540"/>
                      </a:srgbClr>
                    </a:solidFill>
                  </a:tcPr>
                </a:tc>
                <a:tc>
                  <a:txBody>
                    <a:bodyPr/>
                    <a:lstStyle/>
                    <a:p>
                      <a:pPr lvl="0" algn="ctr" rtl="0">
                        <a:spcBef>
                          <a:spcPts val="0"/>
                        </a:spcBef>
                        <a:buNone/>
                      </a:pPr>
                      <a:r>
                        <a:rPr lang="en" sz="1200">
                          <a:latin typeface="Calibri"/>
                          <a:ea typeface="Calibri"/>
                          <a:cs typeface="Calibri"/>
                          <a:sym typeface="Calibri"/>
                        </a:rPr>
                        <a:t>Prolate</a:t>
                      </a:r>
                    </a:p>
                  </a:txBody>
                  <a:tcPr marL="91425" marR="91425" marT="91425" marB="91425"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8DA8E1">
                        <a:alpha val="76540"/>
                      </a:srgbClr>
                    </a:solidFill>
                  </a:tcPr>
                </a:tc>
                <a:tc>
                  <a:txBody>
                    <a:bodyPr/>
                    <a:lstStyle/>
                    <a:p>
                      <a:pPr lvl="0" algn="ctr" rtl="0">
                        <a:spcBef>
                          <a:spcPts val="0"/>
                        </a:spcBef>
                        <a:buNone/>
                      </a:pPr>
                      <a:r>
                        <a:rPr lang="en" sz="1200">
                          <a:latin typeface="Calibri"/>
                          <a:ea typeface="Calibri"/>
                          <a:cs typeface="Calibri"/>
                          <a:sym typeface="Calibri"/>
                        </a:rPr>
                        <a:t>Prolate</a:t>
                      </a:r>
                    </a:p>
                  </a:txBody>
                  <a:tcPr marL="91425" marR="91425" marT="91425" marB="91425"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8DA8E1">
                        <a:alpha val="76540"/>
                      </a:srgbClr>
                    </a:solidFill>
                  </a:tcPr>
                </a:tc>
                <a:tc>
                  <a:txBody>
                    <a:bodyPr/>
                    <a:lstStyle/>
                    <a:p>
                      <a:pPr lvl="0" algn="ctr" rtl="0">
                        <a:spcBef>
                          <a:spcPts val="0"/>
                        </a:spcBef>
                        <a:buNone/>
                      </a:pPr>
                      <a:r>
                        <a:rPr lang="en" sz="1200">
                          <a:latin typeface="Calibri"/>
                          <a:ea typeface="Calibri"/>
                          <a:cs typeface="Calibri"/>
                          <a:sym typeface="Calibri"/>
                        </a:rPr>
                        <a:t>Prolate</a:t>
                      </a:r>
                    </a:p>
                  </a:txBody>
                  <a:tcPr marL="91425" marR="91425" marT="91425" marB="91425"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8DA8E1">
                        <a:alpha val="76540"/>
                      </a:srgbClr>
                    </a:solidFill>
                  </a:tcPr>
                </a:tc>
                <a:tc>
                  <a:txBody>
                    <a:bodyPr/>
                    <a:lstStyle/>
                    <a:p>
                      <a:pPr lvl="0" algn="ctr" rtl="0">
                        <a:spcBef>
                          <a:spcPts val="0"/>
                        </a:spcBef>
                        <a:buNone/>
                      </a:pPr>
                      <a:r>
                        <a:rPr lang="en" sz="1200">
                          <a:latin typeface="Calibri"/>
                          <a:ea typeface="Calibri"/>
                          <a:cs typeface="Calibri"/>
                          <a:sym typeface="Calibri"/>
                        </a:rPr>
                        <a:t>Prolate</a:t>
                      </a:r>
                    </a:p>
                  </a:txBody>
                  <a:tcPr marL="91425" marR="91425" marT="91425" marB="91425"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8DA8E1">
                        <a:alpha val="76540"/>
                      </a:srgbClr>
                    </a:solidFill>
                  </a:tcPr>
                </a:tc>
                <a:tc>
                  <a:txBody>
                    <a:bodyPr/>
                    <a:lstStyle/>
                    <a:p>
                      <a:pPr lvl="0" algn="ctr" rtl="0">
                        <a:spcBef>
                          <a:spcPts val="0"/>
                        </a:spcBef>
                        <a:buNone/>
                      </a:pPr>
                      <a:r>
                        <a:rPr lang="en" sz="1200" dirty="0">
                          <a:latin typeface="Calibri"/>
                          <a:ea typeface="Calibri"/>
                          <a:cs typeface="Calibri"/>
                          <a:sym typeface="Calibri"/>
                        </a:rPr>
                        <a:t>Prolate</a:t>
                      </a:r>
                    </a:p>
                  </a:txBody>
                  <a:tcPr marL="91425" marR="91425" marT="91425" marB="91425" anchor="ctr">
                    <a:lnL w="9525" cap="flat" cmpd="sng">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8DA8E1">
                        <a:alpha val="76540"/>
                      </a:srgbClr>
                    </a:solidFill>
                  </a:tcPr>
                </a:tc>
                <a:tc>
                  <a:txBody>
                    <a:bodyPr/>
                    <a:lstStyle/>
                    <a:p>
                      <a:pPr lvl="0" algn="ctr" rtl="0">
                        <a:spcBef>
                          <a:spcPts val="0"/>
                        </a:spcBef>
                        <a:buNone/>
                      </a:pPr>
                      <a:r>
                        <a:rPr lang="en" sz="1200" dirty="0">
                          <a:latin typeface="Calibri"/>
                          <a:ea typeface="Calibri"/>
                          <a:cs typeface="Calibri"/>
                          <a:sym typeface="Calibri"/>
                        </a:rPr>
                        <a:t>Prolate</a:t>
                      </a:r>
                    </a:p>
                  </a:txBody>
                  <a:tcPr marL="91425" marR="91425" marT="91425" marB="91425"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8DA8E1">
                        <a:alpha val="76540"/>
                      </a:srgbClr>
                    </a:solidFill>
                  </a:tcPr>
                </a:tc>
                <a:tc>
                  <a:txBody>
                    <a:bodyPr/>
                    <a:lstStyle/>
                    <a:p>
                      <a:pPr lvl="0" algn="ctr" rtl="0">
                        <a:spcBef>
                          <a:spcPts val="0"/>
                        </a:spcBef>
                        <a:buNone/>
                      </a:pPr>
                      <a:r>
                        <a:rPr lang="en" sz="1200">
                          <a:latin typeface="Calibri"/>
                          <a:ea typeface="Calibri"/>
                          <a:cs typeface="Calibri"/>
                          <a:sym typeface="Calibri"/>
                        </a:rPr>
                        <a:t>Prolate</a:t>
                      </a:r>
                    </a:p>
                  </a:txBody>
                  <a:tcPr marL="91425" marR="91425" marT="91425" marB="91425" anchor="ctr">
                    <a:lnL w="9525" cap="flat" cmpd="sng" algn="ctr">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8DA8E1">
                        <a:alpha val="76540"/>
                      </a:srgbClr>
                    </a:solidFill>
                  </a:tcPr>
                </a:tc>
              </a:tr>
              <a:tr h="382100">
                <a:tc>
                  <a:txBody>
                    <a:bodyPr/>
                    <a:lstStyle/>
                    <a:p>
                      <a:pPr lvl="0" algn="ctr" rtl="0">
                        <a:spcBef>
                          <a:spcPts val="0"/>
                        </a:spcBef>
                        <a:buNone/>
                      </a:pPr>
                      <a:r>
                        <a:rPr lang="en" sz="1200" b="1">
                          <a:latin typeface="Calibri"/>
                          <a:ea typeface="Calibri"/>
                          <a:cs typeface="Calibri"/>
                          <a:sym typeface="Calibri"/>
                        </a:rPr>
                        <a:t>Major Capsid Protein Pham:</a:t>
                      </a:r>
                    </a:p>
                  </a:txBody>
                  <a:tcPr marL="91425" marR="91425" marT="91425" marB="91425"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97B5F2">
                        <a:alpha val="54230"/>
                      </a:srgbClr>
                    </a:solidFill>
                  </a:tcPr>
                </a:tc>
                <a:tc>
                  <a:txBody>
                    <a:bodyPr/>
                    <a:lstStyle/>
                    <a:p>
                      <a:pPr lvl="0" algn="ctr" rtl="0">
                        <a:spcBef>
                          <a:spcPts val="0"/>
                        </a:spcBef>
                        <a:buNone/>
                      </a:pPr>
                      <a:r>
                        <a:rPr lang="en" sz="1200" dirty="0" smtClean="0">
                          <a:latin typeface="Calibri"/>
                          <a:ea typeface="Calibri"/>
                          <a:cs typeface="Calibri"/>
                          <a:sym typeface="Calibri"/>
                        </a:rPr>
                        <a:t>9768</a:t>
                      </a:r>
                      <a:endParaRPr lang="en" sz="1200" dirty="0">
                        <a:latin typeface="Calibri"/>
                        <a:ea typeface="Calibri"/>
                        <a:cs typeface="Calibri"/>
                        <a:sym typeface="Calibri"/>
                      </a:endParaRPr>
                    </a:p>
                  </a:txBody>
                  <a:tcPr marL="91425" marR="91425" marT="91425" marB="91425"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97B5F2">
                        <a:alpha val="54230"/>
                      </a:srgbClr>
                    </a:solidFill>
                  </a:tcPr>
                </a:tc>
                <a:tc>
                  <a:txBody>
                    <a:bodyPr/>
                    <a:lstStyle/>
                    <a:p>
                      <a:pPr lvl="0" algn="ctr" rtl="0">
                        <a:spcBef>
                          <a:spcPts val="0"/>
                        </a:spcBef>
                        <a:buNone/>
                      </a:pPr>
                      <a:r>
                        <a:rPr lang="en" sz="1200">
                          <a:latin typeface="Calibri"/>
                          <a:ea typeface="Calibri"/>
                          <a:cs typeface="Calibri"/>
                          <a:sym typeface="Calibri"/>
                        </a:rPr>
                        <a:t>9768</a:t>
                      </a:r>
                    </a:p>
                  </a:txBody>
                  <a:tcPr marL="91425" marR="91425" marT="91425" marB="91425"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97B5F2">
                        <a:alpha val="54230"/>
                      </a:srgbClr>
                    </a:solidFill>
                  </a:tcPr>
                </a:tc>
                <a:tc>
                  <a:txBody>
                    <a:bodyPr/>
                    <a:lstStyle/>
                    <a:p>
                      <a:pPr lvl="0" algn="ctr" rtl="0">
                        <a:spcBef>
                          <a:spcPts val="0"/>
                        </a:spcBef>
                        <a:buNone/>
                      </a:pPr>
                      <a:r>
                        <a:rPr lang="en" sz="1200">
                          <a:latin typeface="Calibri"/>
                          <a:ea typeface="Calibri"/>
                          <a:cs typeface="Calibri"/>
                          <a:sym typeface="Calibri"/>
                        </a:rPr>
                        <a:t>2033</a:t>
                      </a:r>
                    </a:p>
                  </a:txBody>
                  <a:tcPr marL="91425" marR="91425" marT="91425" marB="91425"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97B5F2">
                        <a:alpha val="54230"/>
                      </a:srgbClr>
                    </a:solidFill>
                  </a:tcPr>
                </a:tc>
                <a:tc>
                  <a:txBody>
                    <a:bodyPr/>
                    <a:lstStyle/>
                    <a:p>
                      <a:pPr lvl="0" algn="ctr" rtl="0">
                        <a:spcBef>
                          <a:spcPts val="0"/>
                        </a:spcBef>
                        <a:buNone/>
                      </a:pPr>
                      <a:r>
                        <a:rPr lang="en" sz="1200">
                          <a:latin typeface="Calibri"/>
                          <a:ea typeface="Calibri"/>
                          <a:cs typeface="Calibri"/>
                          <a:sym typeface="Calibri"/>
                        </a:rPr>
                        <a:t>2033</a:t>
                      </a:r>
                    </a:p>
                  </a:txBody>
                  <a:tcPr marL="91425" marR="91425" marT="91425" marB="91425"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97B5F2">
                        <a:alpha val="54230"/>
                      </a:srgbClr>
                    </a:solidFill>
                  </a:tcPr>
                </a:tc>
                <a:tc>
                  <a:txBody>
                    <a:bodyPr/>
                    <a:lstStyle/>
                    <a:p>
                      <a:pPr lvl="0" algn="ctr" rtl="0">
                        <a:spcBef>
                          <a:spcPts val="0"/>
                        </a:spcBef>
                        <a:buNone/>
                      </a:pPr>
                      <a:r>
                        <a:rPr lang="en" sz="1200">
                          <a:latin typeface="Calibri"/>
                          <a:ea typeface="Calibri"/>
                          <a:cs typeface="Calibri"/>
                          <a:sym typeface="Calibri"/>
                        </a:rPr>
                        <a:t>2033</a:t>
                      </a:r>
                    </a:p>
                  </a:txBody>
                  <a:tcPr marL="91425" marR="91425" marT="91425" marB="91425"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97B5F2">
                        <a:alpha val="54230"/>
                      </a:srgbClr>
                    </a:solidFill>
                  </a:tcPr>
                </a:tc>
                <a:tc>
                  <a:txBody>
                    <a:bodyPr/>
                    <a:lstStyle/>
                    <a:p>
                      <a:pPr lvl="0" algn="ctr" rtl="0">
                        <a:spcBef>
                          <a:spcPts val="0"/>
                        </a:spcBef>
                        <a:buNone/>
                      </a:pPr>
                      <a:r>
                        <a:rPr lang="en" sz="1200">
                          <a:latin typeface="Calibri"/>
                          <a:ea typeface="Calibri"/>
                          <a:cs typeface="Calibri"/>
                          <a:sym typeface="Calibri"/>
                        </a:rPr>
                        <a:t>2033</a:t>
                      </a:r>
                    </a:p>
                  </a:txBody>
                  <a:tcPr marL="91425" marR="91425" marT="91425" marB="91425"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97B5F2">
                        <a:alpha val="54230"/>
                      </a:srgbClr>
                    </a:solidFill>
                  </a:tcPr>
                </a:tc>
                <a:tc>
                  <a:txBody>
                    <a:bodyPr/>
                    <a:lstStyle/>
                    <a:p>
                      <a:pPr lvl="0" algn="ctr" rtl="0">
                        <a:spcBef>
                          <a:spcPts val="0"/>
                        </a:spcBef>
                        <a:buNone/>
                      </a:pPr>
                      <a:r>
                        <a:rPr lang="en" sz="1200">
                          <a:latin typeface="Calibri"/>
                          <a:ea typeface="Calibri"/>
                          <a:cs typeface="Calibri"/>
                          <a:sym typeface="Calibri"/>
                        </a:rPr>
                        <a:t>2033</a:t>
                      </a:r>
                    </a:p>
                  </a:txBody>
                  <a:tcPr marL="91425" marR="91425" marT="91425" marB="91425" anchor="ctr">
                    <a:lnL w="9525" cap="flat" cmpd="sng">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97B5F2">
                        <a:alpha val="54230"/>
                      </a:srgbClr>
                    </a:solidFill>
                  </a:tcPr>
                </a:tc>
                <a:tc>
                  <a:txBody>
                    <a:bodyPr/>
                    <a:lstStyle/>
                    <a:p>
                      <a:pPr lvl="0" algn="ctr" rtl="0">
                        <a:spcBef>
                          <a:spcPts val="0"/>
                        </a:spcBef>
                        <a:buNone/>
                      </a:pPr>
                      <a:r>
                        <a:rPr lang="en" sz="1200" dirty="0">
                          <a:latin typeface="Calibri"/>
                          <a:ea typeface="Calibri"/>
                          <a:cs typeface="Calibri"/>
                          <a:sym typeface="Calibri"/>
                        </a:rPr>
                        <a:t>2033</a:t>
                      </a:r>
                    </a:p>
                  </a:txBody>
                  <a:tcPr marL="91425" marR="91425" marT="91425" marB="91425"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97B5F2">
                        <a:alpha val="54230"/>
                      </a:srgbClr>
                    </a:solidFill>
                  </a:tcPr>
                </a:tc>
                <a:tc>
                  <a:txBody>
                    <a:bodyPr/>
                    <a:lstStyle/>
                    <a:p>
                      <a:pPr lvl="0" algn="ctr" rtl="0">
                        <a:spcBef>
                          <a:spcPts val="0"/>
                        </a:spcBef>
                        <a:buNone/>
                      </a:pPr>
                      <a:r>
                        <a:rPr lang="en" sz="1200">
                          <a:latin typeface="Calibri"/>
                          <a:ea typeface="Calibri"/>
                          <a:cs typeface="Calibri"/>
                          <a:sym typeface="Calibri"/>
                        </a:rPr>
                        <a:t>2033</a:t>
                      </a:r>
                    </a:p>
                  </a:txBody>
                  <a:tcPr marL="91425" marR="91425" marT="91425" marB="91425" anchor="ctr">
                    <a:lnL w="9525" cap="flat" cmpd="sng" algn="ctr">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97B5F2">
                        <a:alpha val="54230"/>
                      </a:srgbClr>
                    </a:solidFill>
                  </a:tcPr>
                </a:tc>
              </a:tr>
            </a:tbl>
          </a:graphicData>
        </a:graphic>
      </p:graphicFrame>
      <p:sp>
        <p:nvSpPr>
          <p:cNvPr id="114" name="Shape 114"/>
          <p:cNvSpPr txBox="1"/>
          <p:nvPr/>
        </p:nvSpPr>
        <p:spPr>
          <a:xfrm>
            <a:off x="22174200" y="19172450"/>
            <a:ext cx="4283400" cy="1015800"/>
          </a:xfrm>
          <a:prstGeom prst="rect">
            <a:avLst/>
          </a:prstGeom>
          <a:noFill/>
          <a:ln>
            <a:noFill/>
          </a:ln>
        </p:spPr>
        <p:txBody>
          <a:bodyPr lIns="91425" tIns="91425" rIns="91425" bIns="91425" anchor="t" anchorCtr="0">
            <a:noAutofit/>
          </a:bodyPr>
          <a:lstStyle/>
          <a:p>
            <a:pPr lvl="0" rtl="0">
              <a:spcBef>
                <a:spcPts val="0"/>
              </a:spcBef>
              <a:buNone/>
            </a:pPr>
            <a:r>
              <a:rPr lang="en" sz="1600" b="1">
                <a:latin typeface="Calibri"/>
                <a:ea typeface="Calibri"/>
                <a:cs typeface="Calibri"/>
                <a:sym typeface="Calibri"/>
              </a:rPr>
              <a:t>Host Range and Ability to Infect</a:t>
            </a:r>
          </a:p>
          <a:p>
            <a:pPr lvl="0" rtl="0">
              <a:spcBef>
                <a:spcPts val="0"/>
              </a:spcBef>
              <a:buNone/>
            </a:pPr>
            <a:r>
              <a:rPr lang="en">
                <a:latin typeface="Calibri"/>
                <a:ea typeface="Calibri"/>
                <a:cs typeface="Calibri"/>
                <a:sym typeface="Calibri"/>
              </a:rPr>
              <a:t>There is no clear correlation between clusters, minor tail proteins, or pham and the ability to infect other hosts.</a:t>
            </a:r>
          </a:p>
        </p:txBody>
      </p:sp>
      <p:sp>
        <p:nvSpPr>
          <p:cNvPr id="115" name="Shape 115"/>
          <p:cNvSpPr txBox="1"/>
          <p:nvPr/>
        </p:nvSpPr>
        <p:spPr>
          <a:xfrm>
            <a:off x="27584400" y="7729387"/>
            <a:ext cx="2148000" cy="489600"/>
          </a:xfrm>
          <a:prstGeom prst="rect">
            <a:avLst/>
          </a:prstGeom>
          <a:noFill/>
          <a:ln>
            <a:noFill/>
          </a:ln>
        </p:spPr>
        <p:txBody>
          <a:bodyPr lIns="91425" tIns="91425" rIns="91425" bIns="91425" anchor="t" anchorCtr="0">
            <a:noAutofit/>
          </a:bodyPr>
          <a:lstStyle/>
          <a:p>
            <a:pPr lvl="0" rtl="0">
              <a:spcBef>
                <a:spcPts val="0"/>
              </a:spcBef>
              <a:buNone/>
            </a:pPr>
            <a:r>
              <a:rPr lang="en" sz="3000" b="1">
                <a:latin typeface="Calibri"/>
                <a:ea typeface="Calibri"/>
                <a:cs typeface="Calibri"/>
                <a:sym typeface="Calibri"/>
              </a:rPr>
              <a:t>A) </a:t>
            </a:r>
          </a:p>
          <a:p>
            <a:pPr lvl="0" rtl="0">
              <a:spcBef>
                <a:spcPts val="0"/>
              </a:spcBef>
              <a:buNone/>
            </a:pPr>
            <a:r>
              <a:rPr lang="en" sz="2400" b="1">
                <a:latin typeface="Calibri"/>
                <a:ea typeface="Calibri"/>
                <a:cs typeface="Calibri"/>
                <a:sym typeface="Calibri"/>
              </a:rPr>
              <a:t>BaxterFox</a:t>
            </a:r>
          </a:p>
        </p:txBody>
      </p:sp>
      <p:sp>
        <p:nvSpPr>
          <p:cNvPr id="116" name="Shape 116"/>
          <p:cNvSpPr txBox="1"/>
          <p:nvPr/>
        </p:nvSpPr>
        <p:spPr>
          <a:xfrm>
            <a:off x="27584400" y="9901512"/>
            <a:ext cx="1705800" cy="489600"/>
          </a:xfrm>
          <a:prstGeom prst="rect">
            <a:avLst/>
          </a:prstGeom>
          <a:noFill/>
          <a:ln>
            <a:noFill/>
          </a:ln>
        </p:spPr>
        <p:txBody>
          <a:bodyPr lIns="91425" tIns="91425" rIns="91425" bIns="91425" anchor="t" anchorCtr="0">
            <a:noAutofit/>
          </a:bodyPr>
          <a:lstStyle/>
          <a:p>
            <a:pPr lvl="0" rtl="0">
              <a:spcBef>
                <a:spcPts val="0"/>
              </a:spcBef>
              <a:buNone/>
            </a:pPr>
            <a:r>
              <a:rPr lang="en" sz="3000" b="1">
                <a:latin typeface="Calibri"/>
                <a:ea typeface="Calibri"/>
                <a:cs typeface="Calibri"/>
                <a:sym typeface="Calibri"/>
              </a:rPr>
              <a:t>B) </a:t>
            </a:r>
          </a:p>
          <a:p>
            <a:pPr lvl="0" rtl="0">
              <a:spcBef>
                <a:spcPts val="0"/>
              </a:spcBef>
              <a:buNone/>
            </a:pPr>
            <a:r>
              <a:rPr lang="en" sz="2400" b="1">
                <a:latin typeface="Calibri"/>
                <a:ea typeface="Calibri"/>
                <a:cs typeface="Calibri"/>
                <a:sym typeface="Calibri"/>
              </a:rPr>
              <a:t>Eviarto</a:t>
            </a:r>
          </a:p>
        </p:txBody>
      </p:sp>
      <p:sp>
        <p:nvSpPr>
          <p:cNvPr id="117" name="Shape 117"/>
          <p:cNvSpPr txBox="1"/>
          <p:nvPr/>
        </p:nvSpPr>
        <p:spPr>
          <a:xfrm>
            <a:off x="29019350" y="9595925"/>
            <a:ext cx="7648200" cy="2834400"/>
          </a:xfrm>
          <a:prstGeom prst="rect">
            <a:avLst/>
          </a:prstGeom>
          <a:noFill/>
          <a:ln>
            <a:noFill/>
          </a:ln>
        </p:spPr>
        <p:txBody>
          <a:bodyPr lIns="91425" tIns="91425" rIns="91425" bIns="91425" anchor="t" anchorCtr="0">
            <a:noAutofit/>
          </a:bodyPr>
          <a:lstStyle/>
          <a:p>
            <a:pPr lvl="0" rtl="0">
              <a:spcBef>
                <a:spcPts val="0"/>
              </a:spcBef>
              <a:buNone/>
            </a:pPr>
            <a:r>
              <a:rPr lang="en" sz="2400" dirty="0">
                <a:latin typeface="Calibri"/>
                <a:ea typeface="Calibri"/>
                <a:cs typeface="Calibri"/>
                <a:sym typeface="Calibri"/>
              </a:rPr>
              <a:t>Cluster CZ is the first cluster known to contain both isometric- and prolate-capsid phages. A pairwise comparison of BaxterFox (A, Isometric) and Eviarto (B, Prolate) shows that there is no nucleotide similarity in the region containing the major capsid protein, but there is significant similarity throughout the remainder of the genome. Capsid type corresponds to a unique set of phams.</a:t>
            </a:r>
          </a:p>
        </p:txBody>
      </p:sp>
      <p:pic>
        <p:nvPicPr>
          <p:cNvPr id="118" name="Shape 118"/>
          <p:cNvPicPr preferRelativeResize="0"/>
          <p:nvPr/>
        </p:nvPicPr>
        <p:blipFill rotWithShape="1">
          <a:blip r:embed="rId8">
            <a:alphaModFix/>
          </a:blip>
          <a:srcRect/>
          <a:stretch/>
        </p:blipFill>
        <p:spPr>
          <a:xfrm>
            <a:off x="12801600" y="5555612"/>
            <a:ext cx="4092000" cy="3068999"/>
          </a:xfrm>
          <a:prstGeom prst="rect">
            <a:avLst/>
          </a:prstGeom>
          <a:noFill/>
          <a:ln>
            <a:noFill/>
          </a:ln>
        </p:spPr>
      </p:pic>
      <p:pic>
        <p:nvPicPr>
          <p:cNvPr id="119" name="Shape 119"/>
          <p:cNvPicPr preferRelativeResize="0"/>
          <p:nvPr/>
        </p:nvPicPr>
        <p:blipFill rotWithShape="1">
          <a:blip r:embed="rId9">
            <a:alphaModFix/>
          </a:blip>
          <a:srcRect t="19317" b="-8"/>
          <a:stretch/>
        </p:blipFill>
        <p:spPr>
          <a:xfrm>
            <a:off x="16898800" y="5646247"/>
            <a:ext cx="10290698" cy="3053699"/>
          </a:xfrm>
          <a:prstGeom prst="rect">
            <a:avLst/>
          </a:prstGeom>
          <a:noFill/>
          <a:ln>
            <a:noFill/>
          </a:ln>
        </p:spPr>
      </p:pic>
      <p:graphicFrame>
        <p:nvGraphicFramePr>
          <p:cNvPr id="120" name="Shape 120"/>
          <p:cNvGraphicFramePr/>
          <p:nvPr>
            <p:extLst>
              <p:ext uri="{D42A27DB-BD31-4B8C-83A1-F6EECF244321}">
                <p14:modId xmlns:p14="http://schemas.microsoft.com/office/powerpoint/2010/main" val="113387979"/>
              </p:ext>
            </p:extLst>
          </p:nvPr>
        </p:nvGraphicFramePr>
        <p:xfrm>
          <a:off x="19276630" y="9095283"/>
          <a:ext cx="4626076" cy="1402020"/>
        </p:xfrm>
        <a:graphic>
          <a:graphicData uri="http://schemas.openxmlformats.org/drawingml/2006/table">
            <a:tbl>
              <a:tblPr>
                <a:noFill/>
                <a:tableStyleId>{3BEEB295-72E1-4C6D-BDA6-1467A3F774C2}</a:tableStyleId>
              </a:tblPr>
              <a:tblGrid>
                <a:gridCol w="2313038"/>
                <a:gridCol w="2313038"/>
              </a:tblGrid>
              <a:tr h="308675">
                <a:tc gridSpan="2">
                  <a:txBody>
                    <a:bodyPr/>
                    <a:lstStyle/>
                    <a:p>
                      <a:pPr lvl="0" algn="ctr" rtl="0">
                        <a:spcBef>
                          <a:spcPts val="0"/>
                        </a:spcBef>
                        <a:buNone/>
                      </a:pPr>
                      <a:r>
                        <a:rPr lang="en" sz="2000" dirty="0">
                          <a:latin typeface="Calibri"/>
                          <a:ea typeface="Calibri"/>
                          <a:cs typeface="Calibri"/>
                          <a:sym typeface="Calibri"/>
                        </a:rPr>
                        <a:t>University of Pittsburgh’s </a:t>
                      </a:r>
                      <a:r>
                        <a:rPr lang="en" sz="2000" i="1" dirty="0">
                          <a:latin typeface="Calibri"/>
                          <a:ea typeface="Calibri"/>
                          <a:cs typeface="Calibri"/>
                          <a:sym typeface="Calibri"/>
                        </a:rPr>
                        <a:t>Gordonia </a:t>
                      </a:r>
                      <a:r>
                        <a:rPr lang="en" sz="2000" dirty="0">
                          <a:latin typeface="Calibri"/>
                          <a:ea typeface="Calibri"/>
                          <a:cs typeface="Calibri"/>
                          <a:sym typeface="Calibri"/>
                        </a:rPr>
                        <a:t>phages sort into...</a:t>
                      </a:r>
                    </a:p>
                  </a:txBody>
                  <a:tcPr marL="91425" marR="91425" marT="91425" marB="91425"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hMerge="1">
                  <a:txBody>
                    <a:bodyPr/>
                    <a:lstStyle/>
                    <a:p>
                      <a:endParaRPr lang="en-US"/>
                    </a:p>
                  </a:txBody>
                  <a:tcPr/>
                </a:tc>
              </a:tr>
              <a:tr h="308675">
                <a:tc>
                  <a:txBody>
                    <a:bodyPr/>
                    <a:lstStyle/>
                    <a:p>
                      <a:pPr lvl="0" algn="ctr" rtl="0">
                        <a:spcBef>
                          <a:spcPts val="0"/>
                        </a:spcBef>
                        <a:buNone/>
                      </a:pPr>
                      <a:r>
                        <a:rPr lang="en" sz="2800" dirty="0">
                          <a:latin typeface="Calibri"/>
                          <a:ea typeface="Calibri"/>
                          <a:cs typeface="Calibri"/>
                          <a:sym typeface="Calibri"/>
                        </a:rPr>
                        <a:t>9 Clusters</a:t>
                      </a:r>
                    </a:p>
                  </a:txBody>
                  <a:tcPr marL="91425" marR="91425" marT="91425" marB="91425"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algn="ctr" rtl="0">
                        <a:spcBef>
                          <a:spcPts val="0"/>
                        </a:spcBef>
                        <a:buNone/>
                      </a:pPr>
                      <a:r>
                        <a:rPr lang="en" sz="2800" dirty="0">
                          <a:latin typeface="Calibri"/>
                          <a:ea typeface="Calibri"/>
                          <a:cs typeface="Calibri"/>
                          <a:sym typeface="Calibri"/>
                        </a:rPr>
                        <a:t>12 Singletons</a:t>
                      </a:r>
                    </a:p>
                  </a:txBody>
                  <a:tcPr marL="91425" marR="91425" marT="91425" marB="91425"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r>
            </a:tbl>
          </a:graphicData>
        </a:graphic>
      </p:graphicFrame>
      <p:sp>
        <p:nvSpPr>
          <p:cNvPr id="121" name="Shape 121"/>
          <p:cNvSpPr txBox="1"/>
          <p:nvPr/>
        </p:nvSpPr>
        <p:spPr>
          <a:xfrm>
            <a:off x="12870075" y="5675462"/>
            <a:ext cx="730500" cy="489600"/>
          </a:xfrm>
          <a:prstGeom prst="rect">
            <a:avLst/>
          </a:prstGeom>
          <a:noFill/>
          <a:ln>
            <a:noFill/>
          </a:ln>
        </p:spPr>
        <p:txBody>
          <a:bodyPr lIns="91425" tIns="91425" rIns="91425" bIns="91425" anchor="t" anchorCtr="0">
            <a:noAutofit/>
          </a:bodyPr>
          <a:lstStyle/>
          <a:p>
            <a:pPr lvl="0" rtl="0">
              <a:spcBef>
                <a:spcPts val="0"/>
              </a:spcBef>
              <a:buNone/>
            </a:pPr>
            <a:r>
              <a:rPr lang="en" sz="3000" b="1">
                <a:latin typeface="Calibri"/>
                <a:ea typeface="Calibri"/>
                <a:cs typeface="Calibri"/>
                <a:sym typeface="Calibri"/>
              </a:rPr>
              <a:t>A)</a:t>
            </a:r>
          </a:p>
        </p:txBody>
      </p:sp>
      <p:sp>
        <p:nvSpPr>
          <p:cNvPr id="122" name="Shape 122"/>
          <p:cNvSpPr txBox="1"/>
          <p:nvPr/>
        </p:nvSpPr>
        <p:spPr>
          <a:xfrm>
            <a:off x="16822600" y="5370662"/>
            <a:ext cx="730500" cy="489600"/>
          </a:xfrm>
          <a:prstGeom prst="rect">
            <a:avLst/>
          </a:prstGeom>
          <a:noFill/>
          <a:ln>
            <a:noFill/>
          </a:ln>
        </p:spPr>
        <p:txBody>
          <a:bodyPr lIns="91425" tIns="91425" rIns="91425" bIns="91425" anchor="t" anchorCtr="0">
            <a:noAutofit/>
          </a:bodyPr>
          <a:lstStyle/>
          <a:p>
            <a:pPr lvl="0" rtl="0">
              <a:spcBef>
                <a:spcPts val="0"/>
              </a:spcBef>
              <a:buNone/>
            </a:pPr>
            <a:r>
              <a:rPr lang="en" sz="3000" b="1">
                <a:latin typeface="Calibri"/>
                <a:ea typeface="Calibri"/>
                <a:cs typeface="Calibri"/>
                <a:sym typeface="Calibri"/>
              </a:rPr>
              <a:t>B)</a:t>
            </a:r>
          </a:p>
        </p:txBody>
      </p:sp>
      <p:sp>
        <p:nvSpPr>
          <p:cNvPr id="123" name="Shape 123"/>
          <p:cNvSpPr txBox="1"/>
          <p:nvPr/>
        </p:nvSpPr>
        <p:spPr>
          <a:xfrm>
            <a:off x="22250400" y="13166125"/>
            <a:ext cx="979200" cy="529200"/>
          </a:xfrm>
          <a:prstGeom prst="rect">
            <a:avLst/>
          </a:prstGeom>
          <a:noFill/>
          <a:ln>
            <a:noFill/>
          </a:ln>
        </p:spPr>
        <p:txBody>
          <a:bodyPr lIns="91425" tIns="91425" rIns="91425" bIns="91425" anchor="t" anchorCtr="0">
            <a:noAutofit/>
          </a:bodyPr>
          <a:lstStyle/>
          <a:p>
            <a:pPr lvl="0" rtl="0">
              <a:spcBef>
                <a:spcPts val="0"/>
              </a:spcBef>
              <a:buNone/>
            </a:pPr>
            <a:r>
              <a:rPr lang="en" sz="3000" b="1">
                <a:latin typeface="Calibri"/>
                <a:ea typeface="Calibri"/>
                <a:cs typeface="Calibri"/>
                <a:sym typeface="Calibri"/>
              </a:rPr>
              <a:t>A) </a:t>
            </a:r>
          </a:p>
          <a:p>
            <a:pPr lvl="0" rtl="0">
              <a:spcBef>
                <a:spcPts val="0"/>
              </a:spcBef>
              <a:buNone/>
            </a:pPr>
            <a:endParaRPr sz="2400" b="1">
              <a:latin typeface="Calibri"/>
              <a:ea typeface="Calibri"/>
              <a:cs typeface="Calibri"/>
              <a:sym typeface="Calibri"/>
            </a:endParaRPr>
          </a:p>
        </p:txBody>
      </p:sp>
      <p:grpSp>
        <p:nvGrpSpPr>
          <p:cNvPr id="124" name="Shape 124"/>
          <p:cNvGrpSpPr/>
          <p:nvPr/>
        </p:nvGrpSpPr>
        <p:grpSpPr>
          <a:xfrm>
            <a:off x="26274000" y="6538999"/>
            <a:ext cx="685800" cy="1102222"/>
            <a:chOff x="26274000" y="6539000"/>
            <a:chExt cx="685800" cy="1102222"/>
          </a:xfrm>
        </p:grpSpPr>
        <p:pic>
          <p:nvPicPr>
            <p:cNvPr id="125" name="Shape 125"/>
            <p:cNvPicPr preferRelativeResize="0"/>
            <p:nvPr/>
          </p:nvPicPr>
          <p:blipFill rotWithShape="1">
            <a:blip r:embed="rId10">
              <a:alphaModFix/>
            </a:blip>
            <a:srcRect b="19903"/>
            <a:stretch/>
          </p:blipFill>
          <p:spPr>
            <a:xfrm>
              <a:off x="26274000" y="6664672"/>
              <a:ext cx="685800" cy="976550"/>
            </a:xfrm>
            <a:prstGeom prst="rect">
              <a:avLst/>
            </a:prstGeom>
            <a:noFill/>
            <a:ln>
              <a:noFill/>
            </a:ln>
          </p:spPr>
        </p:pic>
        <p:sp>
          <p:nvSpPr>
            <p:cNvPr id="126" name="Shape 126"/>
            <p:cNvSpPr txBox="1"/>
            <p:nvPr/>
          </p:nvSpPr>
          <p:spPr>
            <a:xfrm>
              <a:off x="26303700" y="6539000"/>
              <a:ext cx="626400" cy="281700"/>
            </a:xfrm>
            <a:prstGeom prst="rect">
              <a:avLst/>
            </a:prstGeom>
            <a:noFill/>
            <a:ln>
              <a:noFill/>
            </a:ln>
          </p:spPr>
          <p:txBody>
            <a:bodyPr lIns="91425" tIns="91425" rIns="91425" bIns="91425" anchor="ctr" anchorCtr="0">
              <a:noAutofit/>
            </a:bodyPr>
            <a:lstStyle/>
            <a:p>
              <a:pPr lvl="0" algn="ctr" rtl="0">
                <a:spcBef>
                  <a:spcPts val="0"/>
                </a:spcBef>
                <a:buNone/>
              </a:pPr>
              <a:r>
                <a:rPr lang="en" sz="1800" b="1">
                  <a:latin typeface="Calibri"/>
                  <a:ea typeface="Calibri"/>
                  <a:cs typeface="Calibri"/>
                  <a:sym typeface="Calibri"/>
                </a:rPr>
                <a:t>Key:</a:t>
              </a:r>
            </a:p>
          </p:txBody>
        </p:sp>
      </p:grpSp>
      <p:sp>
        <p:nvSpPr>
          <p:cNvPr id="127" name="Shape 127"/>
          <p:cNvSpPr txBox="1"/>
          <p:nvPr/>
        </p:nvSpPr>
        <p:spPr>
          <a:xfrm>
            <a:off x="12831675" y="20655375"/>
            <a:ext cx="9497700" cy="3855000"/>
          </a:xfrm>
          <a:prstGeom prst="rect">
            <a:avLst/>
          </a:prstGeom>
          <a:noFill/>
          <a:ln>
            <a:noFill/>
          </a:ln>
        </p:spPr>
        <p:txBody>
          <a:bodyPr lIns="91425" tIns="91425" rIns="91425" bIns="91425" anchor="t" anchorCtr="0">
            <a:noAutofit/>
          </a:bodyPr>
          <a:lstStyle/>
          <a:p>
            <a:pPr lvl="0" rtl="0">
              <a:spcBef>
                <a:spcPts val="0"/>
              </a:spcBef>
              <a:buNone/>
            </a:pPr>
            <a:r>
              <a:rPr lang="en" sz="3600" b="1" dirty="0">
                <a:latin typeface="Calibri"/>
                <a:ea typeface="Calibri"/>
                <a:cs typeface="Calibri"/>
                <a:sym typeface="Calibri"/>
              </a:rPr>
              <a:t>Conclusions</a:t>
            </a:r>
          </a:p>
          <a:p>
            <a:pPr marL="457200" lvl="0" indent="-381000" rtl="0">
              <a:spcBef>
                <a:spcPts val="0"/>
              </a:spcBef>
              <a:buSzPct val="100000"/>
              <a:buFont typeface="Calibri"/>
              <a:buChar char="●"/>
            </a:pPr>
            <a:r>
              <a:rPr lang="en" sz="2400" i="1" dirty="0">
                <a:latin typeface="Calibri"/>
                <a:ea typeface="Calibri"/>
                <a:cs typeface="Calibri"/>
                <a:sym typeface="Calibri"/>
              </a:rPr>
              <a:t>Gordonia</a:t>
            </a:r>
            <a:r>
              <a:rPr lang="en" sz="2400" dirty="0">
                <a:latin typeface="Calibri"/>
                <a:ea typeface="Calibri"/>
                <a:cs typeface="Calibri"/>
                <a:sym typeface="Calibri"/>
              </a:rPr>
              <a:t> phages rival Mycobacteriophages in diversity. </a:t>
            </a:r>
          </a:p>
          <a:p>
            <a:pPr marL="457200" lvl="0" indent="-381000" rtl="0">
              <a:spcBef>
                <a:spcPts val="0"/>
              </a:spcBef>
              <a:buSzPct val="100000"/>
              <a:buFont typeface="Calibri"/>
              <a:buChar char="●"/>
            </a:pPr>
            <a:r>
              <a:rPr lang="en" sz="2400" i="1" dirty="0">
                <a:latin typeface="Calibri"/>
                <a:ea typeface="Calibri"/>
                <a:cs typeface="Calibri"/>
                <a:sym typeface="Calibri"/>
              </a:rPr>
              <a:t>Gordonia </a:t>
            </a:r>
            <a:r>
              <a:rPr lang="en" sz="2400" dirty="0">
                <a:latin typeface="Calibri"/>
                <a:ea typeface="Calibri"/>
                <a:cs typeface="Calibri"/>
                <a:sym typeface="Calibri"/>
              </a:rPr>
              <a:t>phages exhibit unique arrangements of lysis genes.</a:t>
            </a:r>
          </a:p>
          <a:p>
            <a:pPr marL="457200" lvl="0" indent="-381000" rtl="0">
              <a:spcBef>
                <a:spcPts val="0"/>
              </a:spcBef>
              <a:buSzPct val="100000"/>
              <a:buFont typeface="Calibri"/>
              <a:buChar char="●"/>
            </a:pPr>
            <a:r>
              <a:rPr lang="en" sz="2400" dirty="0">
                <a:latin typeface="Calibri"/>
                <a:ea typeface="Calibri"/>
                <a:cs typeface="Calibri"/>
                <a:sym typeface="Calibri"/>
              </a:rPr>
              <a:t>Cluster CZ is the first to contain </a:t>
            </a:r>
            <a:r>
              <a:rPr lang="en" sz="2400" dirty="0" smtClean="0">
                <a:latin typeface="Calibri"/>
                <a:ea typeface="Calibri"/>
                <a:cs typeface="Calibri"/>
                <a:sym typeface="Calibri"/>
              </a:rPr>
              <a:t>isometric and prolate capsid morphologies.</a:t>
            </a:r>
            <a:endParaRPr lang="en" sz="2400" dirty="0">
              <a:latin typeface="Calibri"/>
              <a:ea typeface="Calibri"/>
              <a:cs typeface="Calibri"/>
              <a:sym typeface="Calibri"/>
            </a:endParaRPr>
          </a:p>
          <a:p>
            <a:pPr marL="457200" lvl="0" indent="-381000" rtl="0">
              <a:spcBef>
                <a:spcPts val="0"/>
              </a:spcBef>
              <a:buSzPct val="100000"/>
              <a:buFont typeface="Calibri"/>
              <a:buChar char="●"/>
            </a:pPr>
            <a:r>
              <a:rPr lang="en" sz="2400" i="1" dirty="0">
                <a:latin typeface="Calibri"/>
                <a:ea typeface="Calibri"/>
                <a:cs typeface="Calibri"/>
                <a:sym typeface="Calibri"/>
              </a:rPr>
              <a:t>Gordonia terrae </a:t>
            </a:r>
            <a:r>
              <a:rPr lang="en" sz="2400" dirty="0">
                <a:latin typeface="Calibri"/>
                <a:ea typeface="Calibri"/>
                <a:cs typeface="Calibri"/>
                <a:sym typeface="Calibri"/>
              </a:rPr>
              <a:t>phages are able to </a:t>
            </a:r>
            <a:r>
              <a:rPr lang="en" sz="2400" dirty="0" smtClean="0">
                <a:latin typeface="Calibri"/>
                <a:ea typeface="Calibri"/>
                <a:cs typeface="Calibri"/>
                <a:sym typeface="Calibri"/>
              </a:rPr>
              <a:t>readily </a:t>
            </a:r>
            <a:r>
              <a:rPr lang="en" sz="2400" dirty="0">
                <a:latin typeface="Calibri"/>
                <a:ea typeface="Calibri"/>
                <a:cs typeface="Calibri"/>
                <a:sym typeface="Calibri"/>
              </a:rPr>
              <a:t>infect other </a:t>
            </a:r>
            <a:r>
              <a:rPr lang="en" sz="2400" i="1" dirty="0">
                <a:latin typeface="Calibri"/>
                <a:ea typeface="Calibri"/>
                <a:cs typeface="Calibri"/>
                <a:sym typeface="Calibri"/>
              </a:rPr>
              <a:t>Gordonia </a:t>
            </a:r>
            <a:r>
              <a:rPr lang="en" sz="2400" dirty="0">
                <a:latin typeface="Calibri"/>
                <a:ea typeface="Calibri"/>
                <a:cs typeface="Calibri"/>
                <a:sym typeface="Calibri"/>
              </a:rPr>
              <a:t>species.</a:t>
            </a:r>
          </a:p>
          <a:p>
            <a:pPr marL="457200" lvl="0" indent="-381000" rtl="0">
              <a:spcBef>
                <a:spcPts val="0"/>
              </a:spcBef>
              <a:buSzPct val="100000"/>
              <a:buFont typeface="Calibri"/>
              <a:buChar char="●"/>
            </a:pPr>
            <a:r>
              <a:rPr lang="en" sz="2400" i="1" dirty="0">
                <a:latin typeface="Calibri"/>
                <a:ea typeface="Calibri"/>
                <a:cs typeface="Calibri"/>
                <a:sym typeface="Calibri"/>
              </a:rPr>
              <a:t>Gordonia terrae</a:t>
            </a:r>
            <a:r>
              <a:rPr lang="en" sz="2400" dirty="0">
                <a:latin typeface="Calibri"/>
                <a:ea typeface="Calibri"/>
                <a:cs typeface="Calibri"/>
                <a:sym typeface="Calibri"/>
              </a:rPr>
              <a:t> represents a useful alternative host organism for the SEA-PHAGES program.</a:t>
            </a:r>
          </a:p>
        </p:txBody>
      </p:sp>
      <p:sp>
        <p:nvSpPr>
          <p:cNvPr id="128" name="Shape 128"/>
          <p:cNvSpPr/>
          <p:nvPr/>
        </p:nvSpPr>
        <p:spPr>
          <a:xfrm>
            <a:off x="22642225" y="20646625"/>
            <a:ext cx="4675500" cy="3855000"/>
          </a:xfrm>
          <a:prstGeom prst="rect">
            <a:avLst/>
          </a:prstGeom>
          <a:solidFill>
            <a:schemeClr val="lt1"/>
          </a:solidFill>
          <a:ln w="9525" cap="flat" cmpd="sng">
            <a:solidFill>
              <a:srgbClr val="7F7F7F"/>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sp>
        <p:nvSpPr>
          <p:cNvPr id="129" name="Shape 129"/>
          <p:cNvSpPr txBox="1"/>
          <p:nvPr/>
        </p:nvSpPr>
        <p:spPr>
          <a:xfrm>
            <a:off x="22669799" y="20621075"/>
            <a:ext cx="4579500" cy="3855000"/>
          </a:xfrm>
          <a:prstGeom prst="rect">
            <a:avLst/>
          </a:prstGeom>
          <a:noFill/>
          <a:ln>
            <a:noFill/>
          </a:ln>
        </p:spPr>
        <p:txBody>
          <a:bodyPr lIns="91425" tIns="91425" rIns="91425" bIns="91425" anchor="t" anchorCtr="0">
            <a:noAutofit/>
          </a:bodyPr>
          <a:lstStyle/>
          <a:p>
            <a:pPr lvl="0" rtl="0">
              <a:spcBef>
                <a:spcPts val="0"/>
              </a:spcBef>
              <a:buNone/>
            </a:pPr>
            <a:r>
              <a:rPr lang="en" sz="3600" b="1" dirty="0">
                <a:latin typeface="Calibri"/>
                <a:ea typeface="Calibri"/>
                <a:cs typeface="Calibri"/>
                <a:sym typeface="Calibri"/>
              </a:rPr>
              <a:t>Future Directions</a:t>
            </a:r>
          </a:p>
          <a:p>
            <a:pPr marL="457200" lvl="0" indent="-381000" rtl="0">
              <a:spcBef>
                <a:spcPts val="0"/>
              </a:spcBef>
              <a:buSzPct val="100000"/>
              <a:buFont typeface="Calibri"/>
              <a:buChar char="●"/>
            </a:pPr>
            <a:r>
              <a:rPr lang="en" sz="2400" dirty="0">
                <a:latin typeface="Calibri"/>
                <a:ea typeface="Calibri"/>
                <a:cs typeface="Calibri"/>
                <a:sym typeface="Calibri"/>
              </a:rPr>
              <a:t>Continue to isolate, sequence, and annotate </a:t>
            </a:r>
            <a:r>
              <a:rPr lang="en" sz="2400" dirty="0" smtClean="0">
                <a:latin typeface="Calibri"/>
                <a:ea typeface="Calibri"/>
                <a:cs typeface="Calibri"/>
                <a:sym typeface="Calibri"/>
              </a:rPr>
              <a:t>additional </a:t>
            </a:r>
            <a:r>
              <a:rPr lang="en" sz="2400" i="1" dirty="0">
                <a:latin typeface="Calibri"/>
                <a:ea typeface="Calibri"/>
                <a:cs typeface="Calibri"/>
                <a:sym typeface="Calibri"/>
              </a:rPr>
              <a:t>Gordonia</a:t>
            </a:r>
            <a:r>
              <a:rPr lang="en" sz="2400" dirty="0">
                <a:latin typeface="Calibri"/>
                <a:ea typeface="Calibri"/>
                <a:cs typeface="Calibri"/>
                <a:sym typeface="Calibri"/>
              </a:rPr>
              <a:t> phages.</a:t>
            </a:r>
          </a:p>
          <a:p>
            <a:pPr marL="457200" lvl="0" indent="-381000" rtl="0">
              <a:spcBef>
                <a:spcPts val="0"/>
              </a:spcBef>
              <a:buSzPct val="100000"/>
              <a:buFont typeface="Calibri"/>
              <a:buChar char="●"/>
            </a:pPr>
            <a:r>
              <a:rPr lang="en" sz="2400" dirty="0">
                <a:latin typeface="Calibri"/>
                <a:ea typeface="Calibri"/>
                <a:cs typeface="Calibri"/>
                <a:sym typeface="Calibri"/>
              </a:rPr>
              <a:t>Further investigate the mechanism of expanded host range.</a:t>
            </a:r>
          </a:p>
          <a:p>
            <a:pPr marL="457200" lvl="0" indent="-381000" rtl="0">
              <a:spcBef>
                <a:spcPts val="0"/>
              </a:spcBef>
              <a:buSzPct val="100000"/>
              <a:buFont typeface="Calibri"/>
              <a:buChar char="●"/>
            </a:pPr>
            <a:r>
              <a:rPr lang="en" sz="2400" dirty="0">
                <a:latin typeface="Calibri"/>
                <a:ea typeface="Calibri"/>
                <a:cs typeface="Calibri"/>
                <a:sym typeface="Calibri"/>
              </a:rPr>
              <a:t>Review cluster assignments and establish new subclusters.</a:t>
            </a:r>
          </a:p>
        </p:txBody>
      </p:sp>
      <p:pic>
        <p:nvPicPr>
          <p:cNvPr id="130" name="Shape 130"/>
          <p:cNvPicPr preferRelativeResize="0"/>
          <p:nvPr/>
        </p:nvPicPr>
        <p:blipFill>
          <a:blip r:embed="rId11">
            <a:alphaModFix/>
          </a:blip>
          <a:stretch>
            <a:fillRect/>
          </a:stretch>
        </p:blipFill>
        <p:spPr>
          <a:xfrm>
            <a:off x="5455228" y="11853658"/>
            <a:ext cx="7729516" cy="5158324"/>
          </a:xfrm>
          <a:prstGeom prst="rect">
            <a:avLst/>
          </a:prstGeom>
          <a:noFill/>
          <a:ln>
            <a:noFill/>
          </a:ln>
        </p:spPr>
      </p:pic>
      <p:graphicFrame>
        <p:nvGraphicFramePr>
          <p:cNvPr id="131" name="Shape 131"/>
          <p:cNvGraphicFramePr/>
          <p:nvPr/>
        </p:nvGraphicFramePr>
        <p:xfrm>
          <a:off x="882850" y="18991625"/>
          <a:ext cx="11539950" cy="5525270"/>
        </p:xfrm>
        <a:graphic>
          <a:graphicData uri="http://schemas.openxmlformats.org/drawingml/2006/table">
            <a:tbl>
              <a:tblPr>
                <a:noFill/>
                <a:tableStyleId>{3BEEB295-72E1-4C6D-BDA6-1467A3F774C2}</a:tableStyleId>
              </a:tblPr>
              <a:tblGrid>
                <a:gridCol w="5769975"/>
                <a:gridCol w="5769975"/>
              </a:tblGrid>
              <a:tr h="658700">
                <a:tc gridSpan="2">
                  <a:txBody>
                    <a:bodyPr/>
                    <a:lstStyle/>
                    <a:p>
                      <a:pPr lvl="0" algn="ctr" rtl="0">
                        <a:spcBef>
                          <a:spcPts val="0"/>
                        </a:spcBef>
                        <a:buNone/>
                      </a:pPr>
                      <a:r>
                        <a:rPr lang="en" sz="2800" b="1">
                          <a:latin typeface="Calibri"/>
                          <a:ea typeface="Calibri"/>
                          <a:cs typeface="Calibri"/>
                          <a:sym typeface="Calibri"/>
                        </a:rPr>
                        <a:t>University of Pittsburgh SEA-PHAGES ‘15-’16 Year in Review</a:t>
                      </a:r>
                    </a:p>
                  </a:txBody>
                  <a:tcPr marL="91425" marR="91425" marT="91425" marB="91425"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8DA8E1">
                        <a:alpha val="76540"/>
                      </a:srgbClr>
                    </a:solidFill>
                  </a:tcPr>
                </a:tc>
                <a:tc hMerge="1">
                  <a:txBody>
                    <a:bodyPr/>
                    <a:lstStyle/>
                    <a:p>
                      <a:endParaRPr lang="en-US"/>
                    </a:p>
                  </a:txBody>
                  <a:tcPr/>
                </a:tc>
              </a:tr>
              <a:tr h="658700">
                <a:tc>
                  <a:txBody>
                    <a:bodyPr/>
                    <a:lstStyle/>
                    <a:p>
                      <a:pPr lvl="0" algn="ctr" rtl="0">
                        <a:spcBef>
                          <a:spcPts val="0"/>
                        </a:spcBef>
                        <a:buNone/>
                      </a:pPr>
                      <a:r>
                        <a:rPr lang="en" sz="2400" b="1">
                          <a:latin typeface="Calibri"/>
                          <a:ea typeface="Calibri"/>
                          <a:cs typeface="Calibri"/>
                          <a:sym typeface="Calibri"/>
                        </a:rPr>
                        <a:t>Number of Students:</a:t>
                      </a:r>
                    </a:p>
                  </a:txBody>
                  <a:tcPr marL="91425" marR="91425" marT="91425" marB="91425"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97B5F2">
                        <a:alpha val="54230"/>
                      </a:srgbClr>
                    </a:solidFill>
                  </a:tcPr>
                </a:tc>
                <a:tc>
                  <a:txBody>
                    <a:bodyPr/>
                    <a:lstStyle/>
                    <a:p>
                      <a:pPr lvl="0" algn="ctr" rtl="0">
                        <a:spcBef>
                          <a:spcPts val="0"/>
                        </a:spcBef>
                        <a:buNone/>
                      </a:pPr>
                      <a:r>
                        <a:rPr lang="en" sz="2400">
                          <a:latin typeface="Calibri"/>
                          <a:ea typeface="Calibri"/>
                          <a:cs typeface="Calibri"/>
                          <a:sym typeface="Calibri"/>
                        </a:rPr>
                        <a:t>~ 200 undergraduate students</a:t>
                      </a:r>
                    </a:p>
                  </a:txBody>
                  <a:tcPr marL="91425" marR="91425" marT="91425" marB="91425"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97B5F2">
                        <a:alpha val="54230"/>
                      </a:srgbClr>
                    </a:solidFill>
                  </a:tcPr>
                </a:tc>
              </a:tr>
              <a:tr h="658700">
                <a:tc>
                  <a:txBody>
                    <a:bodyPr/>
                    <a:lstStyle/>
                    <a:p>
                      <a:pPr lvl="0" algn="ctr" rtl="0">
                        <a:spcBef>
                          <a:spcPts val="0"/>
                        </a:spcBef>
                        <a:buNone/>
                      </a:pPr>
                      <a:r>
                        <a:rPr lang="en" sz="2400" b="1">
                          <a:latin typeface="Calibri"/>
                          <a:ea typeface="Calibri"/>
                          <a:cs typeface="Calibri"/>
                          <a:sym typeface="Calibri"/>
                        </a:rPr>
                        <a:t>Number of Phages Isolated:</a:t>
                      </a:r>
                    </a:p>
                  </a:txBody>
                  <a:tcPr marL="91425" marR="91425" marT="91425" marB="91425"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8DA8E1">
                        <a:alpha val="76540"/>
                      </a:srgbClr>
                    </a:solidFill>
                  </a:tcPr>
                </a:tc>
                <a:tc>
                  <a:txBody>
                    <a:bodyPr/>
                    <a:lstStyle/>
                    <a:p>
                      <a:pPr lvl="0" algn="ctr" rtl="0">
                        <a:spcBef>
                          <a:spcPts val="0"/>
                        </a:spcBef>
                        <a:buNone/>
                      </a:pPr>
                      <a:r>
                        <a:rPr lang="en" sz="2400">
                          <a:latin typeface="Calibri"/>
                          <a:ea typeface="Calibri"/>
                          <a:cs typeface="Calibri"/>
                          <a:sym typeface="Calibri"/>
                        </a:rPr>
                        <a:t>182 phages</a:t>
                      </a:r>
                    </a:p>
                  </a:txBody>
                  <a:tcPr marL="91425" marR="91425" marT="91425" marB="91425"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8DA8E1">
                        <a:alpha val="76540"/>
                      </a:srgbClr>
                    </a:solidFill>
                  </a:tcPr>
                </a:tc>
              </a:tr>
              <a:tr h="658700">
                <a:tc>
                  <a:txBody>
                    <a:bodyPr/>
                    <a:lstStyle/>
                    <a:p>
                      <a:pPr lvl="0" algn="ctr" rtl="0">
                        <a:spcBef>
                          <a:spcPts val="0"/>
                        </a:spcBef>
                        <a:buNone/>
                      </a:pPr>
                      <a:r>
                        <a:rPr lang="en" sz="2400" b="1">
                          <a:latin typeface="Calibri"/>
                          <a:ea typeface="Calibri"/>
                          <a:cs typeface="Calibri"/>
                          <a:sym typeface="Calibri"/>
                        </a:rPr>
                        <a:t>Number of Phages Sequenced:</a:t>
                      </a:r>
                    </a:p>
                  </a:txBody>
                  <a:tcPr marL="91425" marR="91425" marT="91425" marB="91425"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97B5F2">
                        <a:alpha val="54230"/>
                      </a:srgbClr>
                    </a:solidFill>
                  </a:tcPr>
                </a:tc>
                <a:tc>
                  <a:txBody>
                    <a:bodyPr/>
                    <a:lstStyle/>
                    <a:p>
                      <a:pPr lvl="0" algn="ctr" rtl="0">
                        <a:spcBef>
                          <a:spcPts val="0"/>
                        </a:spcBef>
                        <a:buNone/>
                      </a:pPr>
                      <a:r>
                        <a:rPr lang="en" sz="2400">
                          <a:latin typeface="Calibri"/>
                          <a:ea typeface="Calibri"/>
                          <a:cs typeface="Calibri"/>
                          <a:sym typeface="Calibri"/>
                        </a:rPr>
                        <a:t>30 genomes</a:t>
                      </a:r>
                    </a:p>
                  </a:txBody>
                  <a:tcPr marL="91425" marR="91425" marT="91425" marB="91425"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97B5F2">
                        <a:alpha val="54230"/>
                      </a:srgbClr>
                    </a:solidFill>
                  </a:tcPr>
                </a:tc>
              </a:tr>
              <a:tr h="658700">
                <a:tc>
                  <a:txBody>
                    <a:bodyPr/>
                    <a:lstStyle/>
                    <a:p>
                      <a:pPr lvl="0" algn="ctr" rtl="0">
                        <a:spcBef>
                          <a:spcPts val="0"/>
                        </a:spcBef>
                        <a:buNone/>
                      </a:pPr>
                      <a:r>
                        <a:rPr lang="en" sz="2400" b="1">
                          <a:latin typeface="Calibri"/>
                          <a:ea typeface="Calibri"/>
                          <a:cs typeface="Calibri"/>
                          <a:sym typeface="Calibri"/>
                        </a:rPr>
                        <a:t>Number of Completed Genomes Uploaded to GenBank</a:t>
                      </a:r>
                    </a:p>
                  </a:txBody>
                  <a:tcPr marL="91425" marR="91425" marT="91425" marB="91425"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8DA8E1">
                        <a:alpha val="76540"/>
                      </a:srgbClr>
                    </a:solidFill>
                  </a:tcPr>
                </a:tc>
                <a:tc>
                  <a:txBody>
                    <a:bodyPr/>
                    <a:lstStyle/>
                    <a:p>
                      <a:pPr lvl="0" algn="ctr" rtl="0">
                        <a:spcBef>
                          <a:spcPts val="0"/>
                        </a:spcBef>
                        <a:buNone/>
                      </a:pPr>
                      <a:r>
                        <a:rPr lang="en" sz="2400">
                          <a:latin typeface="Calibri"/>
                          <a:ea typeface="Calibri"/>
                          <a:cs typeface="Calibri"/>
                          <a:sym typeface="Calibri"/>
                        </a:rPr>
                        <a:t>19 annotated and submitted</a:t>
                      </a:r>
                    </a:p>
                  </a:txBody>
                  <a:tcPr marL="91425" marR="91425" marT="91425" marB="91425"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8DA8E1">
                        <a:alpha val="76540"/>
                      </a:srgbClr>
                    </a:solidFill>
                  </a:tcPr>
                </a:tc>
              </a:tr>
              <a:tr h="658700">
                <a:tc>
                  <a:txBody>
                    <a:bodyPr/>
                    <a:lstStyle/>
                    <a:p>
                      <a:pPr lvl="0" algn="ctr" rtl="0">
                        <a:spcBef>
                          <a:spcPts val="0"/>
                        </a:spcBef>
                        <a:buNone/>
                      </a:pPr>
                      <a:r>
                        <a:rPr lang="en" sz="2400" b="1">
                          <a:latin typeface="Calibri"/>
                          <a:ea typeface="Calibri"/>
                          <a:cs typeface="Calibri"/>
                          <a:sym typeface="Calibri"/>
                        </a:rPr>
                        <a:t>Average Genome Length:</a:t>
                      </a:r>
                    </a:p>
                  </a:txBody>
                  <a:tcPr marL="91425" marR="91425" marT="91425" marB="91425"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97B5F2">
                        <a:alpha val="54230"/>
                      </a:srgbClr>
                    </a:solidFill>
                  </a:tcPr>
                </a:tc>
                <a:tc>
                  <a:txBody>
                    <a:bodyPr/>
                    <a:lstStyle/>
                    <a:p>
                      <a:pPr lvl="0" algn="ctr" rtl="0">
                        <a:spcBef>
                          <a:spcPts val="0"/>
                        </a:spcBef>
                        <a:buNone/>
                      </a:pPr>
                      <a:r>
                        <a:rPr lang="en" sz="2400">
                          <a:latin typeface="Calibri"/>
                          <a:ea typeface="Calibri"/>
                          <a:cs typeface="Calibri"/>
                          <a:sym typeface="Calibri"/>
                        </a:rPr>
                        <a:t>54,897 bp</a:t>
                      </a:r>
                    </a:p>
                  </a:txBody>
                  <a:tcPr marL="91425" marR="91425" marT="91425" marB="91425"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97B5F2">
                        <a:alpha val="54230"/>
                      </a:srgbClr>
                    </a:solidFill>
                  </a:tcPr>
                </a:tc>
              </a:tr>
              <a:tr h="658700">
                <a:tc>
                  <a:txBody>
                    <a:bodyPr/>
                    <a:lstStyle/>
                    <a:p>
                      <a:pPr lvl="0" algn="ctr" rtl="0">
                        <a:spcBef>
                          <a:spcPts val="0"/>
                        </a:spcBef>
                        <a:buNone/>
                      </a:pPr>
                      <a:r>
                        <a:rPr lang="en" sz="2400" b="1">
                          <a:latin typeface="Calibri"/>
                          <a:ea typeface="Calibri"/>
                          <a:cs typeface="Calibri"/>
                          <a:sym typeface="Calibri"/>
                        </a:rPr>
                        <a:t>Average GC Content:</a:t>
                      </a:r>
                    </a:p>
                  </a:txBody>
                  <a:tcPr marL="91425" marR="91425" marT="91425" marB="91425"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8DA8E1">
                        <a:alpha val="76540"/>
                      </a:srgbClr>
                    </a:solidFill>
                  </a:tcPr>
                </a:tc>
                <a:tc>
                  <a:txBody>
                    <a:bodyPr/>
                    <a:lstStyle/>
                    <a:p>
                      <a:pPr lvl="0" algn="ctr" rtl="0">
                        <a:spcBef>
                          <a:spcPts val="0"/>
                        </a:spcBef>
                        <a:buNone/>
                      </a:pPr>
                      <a:r>
                        <a:rPr lang="en" sz="2400">
                          <a:latin typeface="Calibri"/>
                          <a:ea typeface="Calibri"/>
                          <a:cs typeface="Calibri"/>
                          <a:sym typeface="Calibri"/>
                        </a:rPr>
                        <a:t>67.8%</a:t>
                      </a:r>
                    </a:p>
                  </a:txBody>
                  <a:tcPr marL="91425" marR="91425" marT="91425" marB="91425"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8DA8E1">
                        <a:alpha val="76540"/>
                      </a:srgbClr>
                    </a:solidFill>
                  </a:tcPr>
                </a:tc>
              </a:tr>
              <a:tr h="658700">
                <a:tc>
                  <a:txBody>
                    <a:bodyPr/>
                    <a:lstStyle/>
                    <a:p>
                      <a:pPr lvl="0" algn="ctr" rtl="0">
                        <a:spcBef>
                          <a:spcPts val="0"/>
                        </a:spcBef>
                        <a:buNone/>
                      </a:pPr>
                      <a:r>
                        <a:rPr lang="en" sz="2400" b="1">
                          <a:latin typeface="Calibri"/>
                          <a:ea typeface="Calibri"/>
                          <a:cs typeface="Calibri"/>
                          <a:sym typeface="Calibri"/>
                        </a:rPr>
                        <a:t>Average Number of Genes:</a:t>
                      </a:r>
                    </a:p>
                  </a:txBody>
                  <a:tcPr marL="91425" marR="91425" marT="91425" marB="91425"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97B5F2">
                        <a:alpha val="54230"/>
                      </a:srgbClr>
                    </a:solidFill>
                  </a:tcPr>
                </a:tc>
                <a:tc>
                  <a:txBody>
                    <a:bodyPr/>
                    <a:lstStyle/>
                    <a:p>
                      <a:pPr lvl="0" algn="ctr" rtl="0">
                        <a:spcBef>
                          <a:spcPts val="0"/>
                        </a:spcBef>
                        <a:buNone/>
                      </a:pPr>
                      <a:r>
                        <a:rPr lang="en" sz="2400">
                          <a:latin typeface="Calibri"/>
                          <a:ea typeface="Calibri"/>
                          <a:cs typeface="Calibri"/>
                          <a:sym typeface="Calibri"/>
                        </a:rPr>
                        <a:t>88 genes</a:t>
                      </a:r>
                    </a:p>
                  </a:txBody>
                  <a:tcPr marL="91425" marR="91425" marT="91425" marB="91425"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97B5F2">
                        <a:alpha val="54230"/>
                      </a:srgbClr>
                    </a:solidFill>
                  </a:tcPr>
                </a:tc>
              </a:tr>
            </a:tbl>
          </a:graphicData>
        </a:graphic>
      </p:graphicFrame>
      <p:sp>
        <p:nvSpPr>
          <p:cNvPr id="132" name="Shape 132"/>
          <p:cNvSpPr/>
          <p:nvPr/>
        </p:nvSpPr>
        <p:spPr>
          <a:xfrm>
            <a:off x="12687300" y="12687300"/>
            <a:ext cx="14630400" cy="7772400"/>
          </a:xfrm>
          <a:prstGeom prst="rect">
            <a:avLst/>
          </a:prstGeom>
          <a:solidFill>
            <a:schemeClr val="lt1"/>
          </a:solidFill>
          <a:ln w="9525" cap="flat" cmpd="sng">
            <a:solidFill>
              <a:srgbClr val="7F7F7F"/>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dirty="0">
              <a:solidFill>
                <a:schemeClr val="lt1"/>
              </a:solidFill>
              <a:latin typeface="Arial"/>
              <a:ea typeface="Arial"/>
              <a:cs typeface="Arial"/>
              <a:sym typeface="Arial"/>
            </a:endParaRPr>
          </a:p>
        </p:txBody>
      </p:sp>
      <p:sp>
        <p:nvSpPr>
          <p:cNvPr id="133" name="Shape 133"/>
          <p:cNvSpPr/>
          <p:nvPr/>
        </p:nvSpPr>
        <p:spPr>
          <a:xfrm>
            <a:off x="27584400" y="12611300"/>
            <a:ext cx="9144000" cy="7848300"/>
          </a:xfrm>
          <a:prstGeom prst="rect">
            <a:avLst/>
          </a:prstGeom>
          <a:solidFill>
            <a:schemeClr val="lt1"/>
          </a:solidFill>
          <a:ln w="9525" cap="flat" cmpd="sng">
            <a:solidFill>
              <a:srgbClr val="7F7F7F"/>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r>
              <a:rPr lang="en">
                <a:solidFill>
                  <a:schemeClr val="lt1"/>
                </a:solidFill>
              </a:rPr>
              <a:t> </a:t>
            </a:r>
          </a:p>
        </p:txBody>
      </p:sp>
      <p:sp>
        <p:nvSpPr>
          <p:cNvPr id="134" name="Shape 134"/>
          <p:cNvSpPr txBox="1"/>
          <p:nvPr/>
        </p:nvSpPr>
        <p:spPr>
          <a:xfrm>
            <a:off x="12801600" y="12926353"/>
            <a:ext cx="14630400" cy="7695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000000"/>
              </a:buClr>
              <a:buSzPct val="25000"/>
              <a:buFont typeface="Calibri"/>
              <a:buNone/>
            </a:pPr>
            <a:r>
              <a:rPr lang="en" sz="4400" b="1" i="1" dirty="0">
                <a:latin typeface="Calibri"/>
                <a:ea typeface="Calibri"/>
                <a:cs typeface="Calibri"/>
                <a:sym typeface="Calibri"/>
              </a:rPr>
              <a:t>Gordonia </a:t>
            </a:r>
            <a:r>
              <a:rPr lang="en" sz="4400" b="1" dirty="0" smtClean="0">
                <a:latin typeface="Calibri"/>
                <a:ea typeface="Calibri"/>
                <a:cs typeface="Calibri"/>
                <a:sym typeface="Calibri"/>
              </a:rPr>
              <a:t>Phages </a:t>
            </a:r>
            <a:r>
              <a:rPr lang="en" sz="4400" b="1" dirty="0">
                <a:latin typeface="Calibri"/>
                <a:ea typeface="Calibri"/>
                <a:cs typeface="Calibri"/>
                <a:sym typeface="Calibri"/>
              </a:rPr>
              <a:t>Readily Infect Other Hosts</a:t>
            </a:r>
          </a:p>
        </p:txBody>
      </p:sp>
      <p:pic>
        <p:nvPicPr>
          <p:cNvPr id="135" name="Shape 135"/>
          <p:cNvPicPr preferRelativeResize="0"/>
          <p:nvPr/>
        </p:nvPicPr>
        <p:blipFill rotWithShape="1">
          <a:blip r:embed="rId12">
            <a:alphaModFix/>
          </a:blip>
          <a:srcRect r="40782"/>
          <a:stretch/>
        </p:blipFill>
        <p:spPr>
          <a:xfrm>
            <a:off x="19541162" y="14078312"/>
            <a:ext cx="4675425" cy="1446550"/>
          </a:xfrm>
          <a:prstGeom prst="rect">
            <a:avLst/>
          </a:prstGeom>
          <a:noFill/>
          <a:ln>
            <a:noFill/>
          </a:ln>
        </p:spPr>
      </p:pic>
      <p:pic>
        <p:nvPicPr>
          <p:cNvPr id="136" name="Shape 136"/>
          <p:cNvPicPr preferRelativeResize="0"/>
          <p:nvPr/>
        </p:nvPicPr>
        <p:blipFill rotWithShape="1">
          <a:blip r:embed="rId12">
            <a:alphaModFix/>
          </a:blip>
          <a:srcRect l="59693"/>
          <a:stretch/>
        </p:blipFill>
        <p:spPr>
          <a:xfrm>
            <a:off x="24153150" y="14078325"/>
            <a:ext cx="3096025" cy="1446550"/>
          </a:xfrm>
          <a:prstGeom prst="rect">
            <a:avLst/>
          </a:prstGeom>
          <a:noFill/>
          <a:ln>
            <a:noFill/>
          </a:ln>
        </p:spPr>
      </p:pic>
      <p:pic>
        <p:nvPicPr>
          <p:cNvPr id="137" name="Shape 137"/>
          <p:cNvPicPr preferRelativeResize="0"/>
          <p:nvPr/>
        </p:nvPicPr>
        <p:blipFill rotWithShape="1">
          <a:blip r:embed="rId12">
            <a:alphaModFix/>
          </a:blip>
          <a:srcRect l="54617" t="84895"/>
          <a:stretch/>
        </p:blipFill>
        <p:spPr>
          <a:xfrm>
            <a:off x="23763225" y="15300512"/>
            <a:ext cx="3485950" cy="218499"/>
          </a:xfrm>
          <a:prstGeom prst="rect">
            <a:avLst/>
          </a:prstGeom>
          <a:noFill/>
          <a:ln>
            <a:noFill/>
          </a:ln>
        </p:spPr>
      </p:pic>
      <p:sp>
        <p:nvSpPr>
          <p:cNvPr id="138" name="Shape 138"/>
          <p:cNvSpPr txBox="1"/>
          <p:nvPr/>
        </p:nvSpPr>
        <p:spPr>
          <a:xfrm>
            <a:off x="16323987" y="17467525"/>
            <a:ext cx="3322800" cy="1938900"/>
          </a:xfrm>
          <a:prstGeom prst="rect">
            <a:avLst/>
          </a:prstGeom>
          <a:noFill/>
          <a:ln>
            <a:noFill/>
          </a:ln>
        </p:spPr>
        <p:txBody>
          <a:bodyPr lIns="91425" tIns="91425" rIns="91425" bIns="91425" anchor="t" anchorCtr="0">
            <a:noAutofit/>
          </a:bodyPr>
          <a:lstStyle/>
          <a:p>
            <a:pPr lvl="0" rtl="0">
              <a:spcBef>
                <a:spcPts val="0"/>
              </a:spcBef>
              <a:buNone/>
            </a:pPr>
            <a:r>
              <a:rPr lang="en" sz="1600" b="1">
                <a:latin typeface="Calibri"/>
                <a:ea typeface="Calibri"/>
                <a:cs typeface="Calibri"/>
                <a:sym typeface="Calibri"/>
              </a:rPr>
              <a:t>Phylogenetic Tree Showing Relationship Between </a:t>
            </a:r>
            <a:r>
              <a:rPr lang="en" sz="1600" b="1" i="1">
                <a:latin typeface="Calibri"/>
                <a:ea typeface="Calibri"/>
                <a:cs typeface="Calibri"/>
                <a:sym typeface="Calibri"/>
              </a:rPr>
              <a:t>Gordonia </a:t>
            </a:r>
            <a:r>
              <a:rPr lang="en" sz="1600" b="1">
                <a:latin typeface="Calibri"/>
                <a:ea typeface="Calibri"/>
                <a:cs typeface="Calibri"/>
                <a:sym typeface="Calibri"/>
              </a:rPr>
              <a:t>strains</a:t>
            </a:r>
          </a:p>
          <a:p>
            <a:pPr lvl="0" rtl="0">
              <a:spcBef>
                <a:spcPts val="0"/>
              </a:spcBef>
              <a:buNone/>
            </a:pPr>
            <a:r>
              <a:rPr lang="en">
                <a:latin typeface="Calibri"/>
                <a:ea typeface="Calibri"/>
                <a:cs typeface="Calibri"/>
                <a:sym typeface="Calibri"/>
              </a:rPr>
              <a:t>This tree shows how </a:t>
            </a:r>
            <a:r>
              <a:rPr lang="en" i="1">
                <a:latin typeface="Calibri"/>
                <a:ea typeface="Calibri"/>
                <a:cs typeface="Calibri"/>
                <a:sym typeface="Calibri"/>
              </a:rPr>
              <a:t>G. lacunae </a:t>
            </a:r>
            <a:r>
              <a:rPr lang="en">
                <a:latin typeface="Calibri"/>
                <a:ea typeface="Calibri"/>
                <a:cs typeface="Calibri"/>
                <a:sym typeface="Calibri"/>
              </a:rPr>
              <a:t>is closely related to </a:t>
            </a:r>
            <a:r>
              <a:rPr lang="en" i="1">
                <a:latin typeface="Calibri"/>
                <a:ea typeface="Calibri"/>
                <a:cs typeface="Calibri"/>
                <a:sym typeface="Calibri"/>
              </a:rPr>
              <a:t>G. terrae, </a:t>
            </a:r>
            <a:r>
              <a:rPr lang="en">
                <a:latin typeface="Calibri"/>
                <a:ea typeface="Calibri"/>
                <a:cs typeface="Calibri"/>
                <a:sym typeface="Calibri"/>
              </a:rPr>
              <a:t>while </a:t>
            </a:r>
            <a:r>
              <a:rPr lang="en" i="1">
                <a:latin typeface="Calibri"/>
                <a:ea typeface="Calibri"/>
                <a:cs typeface="Calibri"/>
                <a:sym typeface="Calibri"/>
              </a:rPr>
              <a:t>G. westfalica</a:t>
            </a:r>
            <a:r>
              <a:rPr lang="en">
                <a:latin typeface="Calibri"/>
                <a:ea typeface="Calibri"/>
                <a:cs typeface="Calibri"/>
                <a:sym typeface="Calibri"/>
              </a:rPr>
              <a:t> and </a:t>
            </a:r>
            <a:r>
              <a:rPr lang="en" i="1">
                <a:latin typeface="Calibri"/>
                <a:ea typeface="Calibri"/>
                <a:cs typeface="Calibri"/>
                <a:sym typeface="Calibri"/>
              </a:rPr>
              <a:t>G. rubripertincta </a:t>
            </a:r>
            <a:r>
              <a:rPr lang="en">
                <a:latin typeface="Calibri"/>
                <a:ea typeface="Calibri"/>
                <a:cs typeface="Calibri"/>
                <a:sym typeface="Calibri"/>
              </a:rPr>
              <a:t>are further related. This follows the trend of infection.</a:t>
            </a:r>
          </a:p>
        </p:txBody>
      </p:sp>
      <p:sp>
        <p:nvSpPr>
          <p:cNvPr id="139" name="Shape 139"/>
          <p:cNvSpPr txBox="1"/>
          <p:nvPr/>
        </p:nvSpPr>
        <p:spPr>
          <a:xfrm>
            <a:off x="19545200" y="15707050"/>
            <a:ext cx="2716200" cy="1267908"/>
          </a:xfrm>
          <a:prstGeom prst="rect">
            <a:avLst/>
          </a:prstGeom>
          <a:noFill/>
          <a:ln>
            <a:noFill/>
          </a:ln>
        </p:spPr>
        <p:txBody>
          <a:bodyPr lIns="91425" tIns="91425" rIns="91425" bIns="91425" anchor="t" anchorCtr="0">
            <a:noAutofit/>
          </a:bodyPr>
          <a:lstStyle/>
          <a:p>
            <a:pPr lvl="0" rtl="0">
              <a:lnSpc>
                <a:spcPct val="100000"/>
              </a:lnSpc>
              <a:spcBef>
                <a:spcPts val="0"/>
              </a:spcBef>
              <a:buNone/>
            </a:pPr>
            <a:r>
              <a:rPr lang="en" b="1" i="1" dirty="0">
                <a:latin typeface="Calibri"/>
                <a:ea typeface="Calibri"/>
                <a:cs typeface="Calibri"/>
                <a:sym typeface="Calibri"/>
              </a:rPr>
              <a:t>G. terrae </a:t>
            </a:r>
            <a:r>
              <a:rPr lang="en" b="1" dirty="0">
                <a:latin typeface="Calibri"/>
                <a:ea typeface="Calibri"/>
                <a:cs typeface="Calibri"/>
                <a:sym typeface="Calibri"/>
              </a:rPr>
              <a:t>phages infect other </a:t>
            </a:r>
            <a:r>
              <a:rPr lang="en" b="1" i="1" dirty="0">
                <a:latin typeface="Calibri"/>
                <a:ea typeface="Calibri"/>
                <a:cs typeface="Calibri"/>
                <a:sym typeface="Calibri"/>
              </a:rPr>
              <a:t>Gordonia </a:t>
            </a:r>
            <a:r>
              <a:rPr lang="en" b="1" dirty="0">
                <a:latin typeface="Calibri"/>
                <a:ea typeface="Calibri"/>
                <a:cs typeface="Calibri"/>
                <a:sym typeface="Calibri"/>
              </a:rPr>
              <a:t>species</a:t>
            </a:r>
          </a:p>
          <a:p>
            <a:pPr lvl="0" rtl="0">
              <a:lnSpc>
                <a:spcPct val="100000"/>
              </a:lnSpc>
              <a:spcBef>
                <a:spcPts val="0"/>
              </a:spcBef>
              <a:buClr>
                <a:schemeClr val="dk1"/>
              </a:buClr>
              <a:buFont typeface="Arial"/>
              <a:buNone/>
            </a:pPr>
            <a:r>
              <a:rPr lang="en" dirty="0">
                <a:solidFill>
                  <a:schemeClr val="dk1"/>
                </a:solidFill>
                <a:latin typeface="Calibri"/>
                <a:ea typeface="Calibri"/>
                <a:cs typeface="Calibri"/>
                <a:sym typeface="Calibri"/>
              </a:rPr>
              <a:t>The indicated phages were serially diluted (10⁰ to 10⁻⁵) and 3ul were spotted on lawns of the indicated </a:t>
            </a:r>
            <a:r>
              <a:rPr lang="en" i="1" dirty="0">
                <a:solidFill>
                  <a:schemeClr val="dk1"/>
                </a:solidFill>
                <a:latin typeface="Calibri"/>
                <a:ea typeface="Calibri"/>
                <a:cs typeface="Calibri"/>
                <a:sym typeface="Calibri"/>
              </a:rPr>
              <a:t>Gordonia </a:t>
            </a:r>
            <a:r>
              <a:rPr lang="en" dirty="0">
                <a:solidFill>
                  <a:schemeClr val="dk1"/>
                </a:solidFill>
                <a:latin typeface="Calibri"/>
                <a:ea typeface="Calibri"/>
                <a:cs typeface="Calibri"/>
                <a:sym typeface="Calibri"/>
              </a:rPr>
              <a:t>hosts on PYCa medium and incubated at 30℃ for 3 days.</a:t>
            </a:r>
          </a:p>
          <a:p>
            <a:pPr lvl="0" rtl="0">
              <a:spcBef>
                <a:spcPts val="0"/>
              </a:spcBef>
              <a:buNone/>
            </a:pPr>
            <a:endParaRPr dirty="0">
              <a:latin typeface="Calibri"/>
              <a:ea typeface="Calibri"/>
              <a:cs typeface="Calibri"/>
              <a:sym typeface="Calibri"/>
            </a:endParaRPr>
          </a:p>
        </p:txBody>
      </p:sp>
      <p:sp>
        <p:nvSpPr>
          <p:cNvPr id="140" name="Shape 140"/>
          <p:cNvSpPr txBox="1"/>
          <p:nvPr/>
        </p:nvSpPr>
        <p:spPr>
          <a:xfrm>
            <a:off x="19512900" y="17274575"/>
            <a:ext cx="979200" cy="529200"/>
          </a:xfrm>
          <a:prstGeom prst="rect">
            <a:avLst/>
          </a:prstGeom>
          <a:noFill/>
          <a:ln>
            <a:noFill/>
          </a:ln>
        </p:spPr>
        <p:txBody>
          <a:bodyPr lIns="91425" tIns="91425" rIns="91425" bIns="91425" anchor="t" anchorCtr="0">
            <a:noAutofit/>
          </a:bodyPr>
          <a:lstStyle/>
          <a:p>
            <a:pPr lvl="0" rtl="0">
              <a:spcBef>
                <a:spcPts val="0"/>
              </a:spcBef>
              <a:buNone/>
            </a:pPr>
            <a:r>
              <a:rPr lang="en" sz="3000" b="1" dirty="0">
                <a:latin typeface="Calibri"/>
                <a:ea typeface="Calibri"/>
                <a:cs typeface="Calibri"/>
                <a:sym typeface="Calibri"/>
              </a:rPr>
              <a:t>C) </a:t>
            </a:r>
          </a:p>
          <a:p>
            <a:pPr lvl="0" rtl="0">
              <a:spcBef>
                <a:spcPts val="0"/>
              </a:spcBef>
              <a:buNone/>
            </a:pPr>
            <a:endParaRPr sz="2400" b="1" dirty="0">
              <a:latin typeface="Calibri"/>
              <a:ea typeface="Calibri"/>
              <a:cs typeface="Calibri"/>
              <a:sym typeface="Calibri"/>
            </a:endParaRPr>
          </a:p>
        </p:txBody>
      </p:sp>
      <p:sp>
        <p:nvSpPr>
          <p:cNvPr id="141" name="Shape 141"/>
          <p:cNvSpPr txBox="1"/>
          <p:nvPr/>
        </p:nvSpPr>
        <p:spPr>
          <a:xfrm>
            <a:off x="19512900" y="15317075"/>
            <a:ext cx="979200" cy="529200"/>
          </a:xfrm>
          <a:prstGeom prst="rect">
            <a:avLst/>
          </a:prstGeom>
          <a:noFill/>
          <a:ln>
            <a:noFill/>
          </a:ln>
        </p:spPr>
        <p:txBody>
          <a:bodyPr lIns="91425" tIns="91425" rIns="91425" bIns="91425" anchor="t" anchorCtr="0">
            <a:noAutofit/>
          </a:bodyPr>
          <a:lstStyle/>
          <a:p>
            <a:pPr lvl="0" rtl="0">
              <a:spcBef>
                <a:spcPts val="0"/>
              </a:spcBef>
              <a:buNone/>
            </a:pPr>
            <a:r>
              <a:rPr lang="en" sz="3000" b="1">
                <a:latin typeface="Calibri"/>
                <a:ea typeface="Calibri"/>
                <a:cs typeface="Calibri"/>
                <a:sym typeface="Calibri"/>
              </a:rPr>
              <a:t>B) </a:t>
            </a:r>
          </a:p>
          <a:p>
            <a:pPr lvl="0" rtl="0">
              <a:spcBef>
                <a:spcPts val="0"/>
              </a:spcBef>
              <a:buNone/>
            </a:pPr>
            <a:endParaRPr sz="2400" b="1">
              <a:latin typeface="Calibri"/>
              <a:ea typeface="Calibri"/>
              <a:cs typeface="Calibri"/>
              <a:sym typeface="Calibri"/>
            </a:endParaRPr>
          </a:p>
        </p:txBody>
      </p:sp>
      <p:sp>
        <p:nvSpPr>
          <p:cNvPr id="142" name="Shape 142"/>
          <p:cNvSpPr txBox="1"/>
          <p:nvPr/>
        </p:nvSpPr>
        <p:spPr>
          <a:xfrm>
            <a:off x="13147200" y="13457562"/>
            <a:ext cx="979200" cy="529200"/>
          </a:xfrm>
          <a:prstGeom prst="rect">
            <a:avLst/>
          </a:prstGeom>
          <a:noFill/>
          <a:ln>
            <a:noFill/>
          </a:ln>
        </p:spPr>
        <p:txBody>
          <a:bodyPr lIns="91425" tIns="91425" rIns="91425" bIns="91425" anchor="t" anchorCtr="0">
            <a:noAutofit/>
          </a:bodyPr>
          <a:lstStyle/>
          <a:p>
            <a:pPr lvl="0" rtl="0">
              <a:spcBef>
                <a:spcPts val="0"/>
              </a:spcBef>
              <a:buNone/>
            </a:pPr>
            <a:r>
              <a:rPr lang="en" sz="3000" b="1">
                <a:latin typeface="Calibri"/>
                <a:ea typeface="Calibri"/>
                <a:cs typeface="Calibri"/>
                <a:sym typeface="Calibri"/>
              </a:rPr>
              <a:t>A) </a:t>
            </a:r>
          </a:p>
          <a:p>
            <a:pPr lvl="0" rtl="0">
              <a:spcBef>
                <a:spcPts val="0"/>
              </a:spcBef>
              <a:buNone/>
            </a:pPr>
            <a:endParaRPr sz="2400" b="1">
              <a:latin typeface="Calibri"/>
              <a:ea typeface="Calibri"/>
              <a:cs typeface="Calibri"/>
              <a:sym typeface="Calibri"/>
            </a:endParaRPr>
          </a:p>
        </p:txBody>
      </p:sp>
      <p:sp>
        <p:nvSpPr>
          <p:cNvPr id="143" name="Shape 143"/>
          <p:cNvSpPr txBox="1"/>
          <p:nvPr/>
        </p:nvSpPr>
        <p:spPr>
          <a:xfrm>
            <a:off x="17005111" y="10808904"/>
            <a:ext cx="10184388" cy="1592059"/>
          </a:xfrm>
          <a:prstGeom prst="rect">
            <a:avLst/>
          </a:prstGeom>
          <a:noFill/>
          <a:ln>
            <a:noFill/>
          </a:ln>
        </p:spPr>
        <p:txBody>
          <a:bodyPr lIns="91425" tIns="91425" rIns="91425" bIns="91425" anchor="t" anchorCtr="0">
            <a:noAutofit/>
          </a:bodyPr>
          <a:lstStyle/>
          <a:p>
            <a:pPr lvl="0" rtl="0">
              <a:spcBef>
                <a:spcPts val="0"/>
              </a:spcBef>
              <a:buNone/>
            </a:pPr>
            <a:r>
              <a:rPr lang="en" b="1" dirty="0">
                <a:latin typeface="Calibri"/>
                <a:ea typeface="Calibri"/>
                <a:cs typeface="Calibri"/>
                <a:sym typeface="Calibri"/>
              </a:rPr>
              <a:t>A)</a:t>
            </a:r>
            <a:r>
              <a:rPr lang="en" dirty="0">
                <a:latin typeface="Calibri"/>
                <a:ea typeface="Calibri"/>
                <a:cs typeface="Calibri"/>
                <a:sym typeface="Calibri"/>
              </a:rPr>
              <a:t> A Splitstree diagram of </a:t>
            </a:r>
            <a:r>
              <a:rPr lang="en" i="1" dirty="0">
                <a:latin typeface="Calibri"/>
                <a:ea typeface="Calibri"/>
                <a:cs typeface="Calibri"/>
                <a:sym typeface="Calibri"/>
              </a:rPr>
              <a:t>Gordonia</a:t>
            </a:r>
            <a:r>
              <a:rPr lang="en" dirty="0">
                <a:latin typeface="Calibri"/>
                <a:ea typeface="Calibri"/>
                <a:cs typeface="Calibri"/>
                <a:sym typeface="Calibri"/>
              </a:rPr>
              <a:t> phages displays cluster relationships. This tool creates a network based on pham content. </a:t>
            </a:r>
            <a:r>
              <a:rPr lang="en" b="1" dirty="0">
                <a:latin typeface="Calibri"/>
                <a:ea typeface="Calibri"/>
                <a:cs typeface="Calibri"/>
                <a:sym typeface="Calibri"/>
              </a:rPr>
              <a:t>B)</a:t>
            </a:r>
            <a:r>
              <a:rPr lang="en" dirty="0">
                <a:latin typeface="Calibri"/>
                <a:ea typeface="Calibri"/>
                <a:cs typeface="Calibri"/>
                <a:sym typeface="Calibri"/>
              </a:rPr>
              <a:t> Average Nucleotide Identities (ANI) of </a:t>
            </a:r>
            <a:r>
              <a:rPr lang="en" i="1" dirty="0">
                <a:latin typeface="Calibri"/>
                <a:ea typeface="Calibri"/>
                <a:cs typeface="Calibri"/>
                <a:sym typeface="Calibri"/>
              </a:rPr>
              <a:t>Gordonia </a:t>
            </a:r>
            <a:r>
              <a:rPr lang="en" dirty="0">
                <a:latin typeface="Calibri"/>
                <a:ea typeface="Calibri"/>
                <a:cs typeface="Calibri"/>
                <a:sym typeface="Calibri"/>
              </a:rPr>
              <a:t>phages. The coloring represents the degree of similarity, as shown in the key. ANI values give a representation of overall genome similarity because they are calculated using a sliding window that accounts for mosaicism. The clusters, outlined in black, usually shared high ANI values with the exceptions of the CS and DE clusters. </a:t>
            </a:r>
            <a:r>
              <a:rPr lang="en" b="1" dirty="0">
                <a:latin typeface="Calibri"/>
                <a:ea typeface="Calibri"/>
                <a:cs typeface="Calibri"/>
                <a:sym typeface="Calibri"/>
              </a:rPr>
              <a:t>C)</a:t>
            </a:r>
            <a:r>
              <a:rPr lang="en" dirty="0">
                <a:latin typeface="Calibri"/>
                <a:ea typeface="Calibri"/>
                <a:cs typeface="Calibri"/>
                <a:sym typeface="Calibri"/>
              </a:rPr>
              <a:t> Dot Matrix of </a:t>
            </a:r>
            <a:r>
              <a:rPr lang="en" i="1" dirty="0" smtClean="0">
                <a:latin typeface="Calibri"/>
                <a:ea typeface="Calibri"/>
                <a:cs typeface="Calibri"/>
                <a:sym typeface="Calibri"/>
              </a:rPr>
              <a:t>Gordonia </a:t>
            </a:r>
            <a:r>
              <a:rPr lang="en" dirty="0">
                <a:latin typeface="Calibri"/>
                <a:ea typeface="Calibri"/>
                <a:cs typeface="Calibri"/>
                <a:sym typeface="Calibri"/>
              </a:rPr>
              <a:t>phages. The genomes listed beside the plot are weighted against the genomes along the top in a pairwise </a:t>
            </a:r>
            <a:r>
              <a:rPr lang="en" dirty="0" smtClean="0">
                <a:latin typeface="Calibri"/>
                <a:ea typeface="Calibri"/>
                <a:cs typeface="Calibri"/>
                <a:sym typeface="Calibri"/>
              </a:rPr>
              <a:t>comparison using Gepard. </a:t>
            </a:r>
            <a:r>
              <a:rPr lang="en" dirty="0">
                <a:latin typeface="Calibri"/>
                <a:ea typeface="Calibri"/>
                <a:cs typeface="Calibri"/>
                <a:sym typeface="Calibri"/>
              </a:rPr>
              <a:t>If the sequences match, a dot is drawn, creating solid lines for very similar genomes and fragmented lines for less similar genomes.</a:t>
            </a:r>
          </a:p>
        </p:txBody>
      </p:sp>
      <p:sp>
        <p:nvSpPr>
          <p:cNvPr id="144" name="Shape 144"/>
          <p:cNvSpPr txBox="1"/>
          <p:nvPr/>
        </p:nvSpPr>
        <p:spPr>
          <a:xfrm>
            <a:off x="27584400" y="12634763"/>
            <a:ext cx="9118500" cy="769499"/>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000000"/>
              </a:buClr>
              <a:buSzPct val="25000"/>
              <a:buFont typeface="Calibri"/>
              <a:buNone/>
            </a:pPr>
            <a:r>
              <a:rPr lang="en" sz="4400" b="1">
                <a:latin typeface="Calibri"/>
                <a:ea typeface="Calibri"/>
                <a:cs typeface="Calibri"/>
                <a:sym typeface="Calibri"/>
              </a:rPr>
              <a:t>Lysis Gene Arrangement in </a:t>
            </a:r>
            <a:r>
              <a:rPr lang="en" sz="4400" b="1" i="1">
                <a:latin typeface="Calibri"/>
                <a:ea typeface="Calibri"/>
                <a:cs typeface="Calibri"/>
                <a:sym typeface="Calibri"/>
              </a:rPr>
              <a:t>Gordonia </a:t>
            </a:r>
            <a:r>
              <a:rPr lang="en" sz="4400" b="1">
                <a:latin typeface="Calibri"/>
                <a:ea typeface="Calibri"/>
                <a:cs typeface="Calibri"/>
                <a:sym typeface="Calibri"/>
              </a:rPr>
              <a:t>Phages Shows Unique Structuring</a:t>
            </a:r>
          </a:p>
        </p:txBody>
      </p:sp>
      <p:pic>
        <p:nvPicPr>
          <p:cNvPr id="145" name="Shape 145"/>
          <p:cNvPicPr preferRelativeResize="0"/>
          <p:nvPr/>
        </p:nvPicPr>
        <p:blipFill rotWithShape="1">
          <a:blip r:embed="rId13">
            <a:alphaModFix/>
          </a:blip>
          <a:srcRect l="42207" t="9734" r="29086" b="37274"/>
          <a:stretch/>
        </p:blipFill>
        <p:spPr>
          <a:xfrm>
            <a:off x="27690898" y="13999012"/>
            <a:ext cx="5163592" cy="4051599"/>
          </a:xfrm>
          <a:prstGeom prst="rect">
            <a:avLst/>
          </a:prstGeom>
          <a:noFill/>
          <a:ln>
            <a:noFill/>
          </a:ln>
        </p:spPr>
      </p:pic>
      <p:pic>
        <p:nvPicPr>
          <p:cNvPr id="146" name="Shape 146"/>
          <p:cNvPicPr preferRelativeResize="0"/>
          <p:nvPr/>
        </p:nvPicPr>
        <p:blipFill rotWithShape="1">
          <a:blip r:embed="rId13">
            <a:alphaModFix/>
          </a:blip>
          <a:srcRect l="31639" t="66084" r="12013" b="13748"/>
          <a:stretch/>
        </p:blipFill>
        <p:spPr>
          <a:xfrm>
            <a:off x="27648148" y="17716087"/>
            <a:ext cx="8640217" cy="1314311"/>
          </a:xfrm>
          <a:prstGeom prst="rect">
            <a:avLst/>
          </a:prstGeom>
          <a:noFill/>
          <a:ln>
            <a:noFill/>
          </a:ln>
        </p:spPr>
      </p:pic>
      <p:cxnSp>
        <p:nvCxnSpPr>
          <p:cNvPr id="147" name="Shape 147"/>
          <p:cNvCxnSpPr/>
          <p:nvPr/>
        </p:nvCxnSpPr>
        <p:spPr>
          <a:xfrm>
            <a:off x="27650375" y="14207337"/>
            <a:ext cx="0" cy="1315500"/>
          </a:xfrm>
          <a:prstGeom prst="straightConnector1">
            <a:avLst/>
          </a:prstGeom>
          <a:noFill/>
          <a:ln w="9525" cap="flat" cmpd="sng">
            <a:solidFill>
              <a:srgbClr val="FF0000"/>
            </a:solidFill>
            <a:prstDash val="solid"/>
            <a:round/>
            <a:headEnd type="none" w="lg" len="lg"/>
            <a:tailEnd type="none" w="lg" len="lg"/>
          </a:ln>
        </p:spPr>
      </p:cxnSp>
      <p:sp>
        <p:nvSpPr>
          <p:cNvPr id="148" name="Shape 148"/>
          <p:cNvSpPr txBox="1"/>
          <p:nvPr/>
        </p:nvSpPr>
        <p:spPr>
          <a:xfrm>
            <a:off x="27690900" y="14128662"/>
            <a:ext cx="1558800" cy="198000"/>
          </a:xfrm>
          <a:prstGeom prst="rect">
            <a:avLst/>
          </a:prstGeom>
          <a:noFill/>
          <a:ln>
            <a:noFill/>
          </a:ln>
        </p:spPr>
        <p:txBody>
          <a:bodyPr lIns="91425" tIns="91425" rIns="91425" bIns="91425" anchor="t" anchorCtr="0">
            <a:noAutofit/>
          </a:bodyPr>
          <a:lstStyle/>
          <a:p>
            <a:pPr lvl="0">
              <a:spcBef>
                <a:spcPts val="0"/>
              </a:spcBef>
              <a:buNone/>
            </a:pPr>
            <a:r>
              <a:rPr lang="en">
                <a:latin typeface="Calibri"/>
                <a:ea typeface="Calibri"/>
                <a:cs typeface="Calibri"/>
                <a:sym typeface="Calibri"/>
              </a:rPr>
              <a:t>Damien</a:t>
            </a:r>
          </a:p>
        </p:txBody>
      </p:sp>
      <p:sp>
        <p:nvSpPr>
          <p:cNvPr id="149" name="Shape 149"/>
          <p:cNvSpPr txBox="1"/>
          <p:nvPr/>
        </p:nvSpPr>
        <p:spPr>
          <a:xfrm>
            <a:off x="27650375" y="14766087"/>
            <a:ext cx="1558800" cy="198000"/>
          </a:xfrm>
          <a:prstGeom prst="rect">
            <a:avLst/>
          </a:prstGeom>
          <a:noFill/>
          <a:ln>
            <a:noFill/>
          </a:ln>
        </p:spPr>
        <p:txBody>
          <a:bodyPr lIns="91425" tIns="91425" rIns="91425" bIns="91425" anchor="t" anchorCtr="0">
            <a:noAutofit/>
          </a:bodyPr>
          <a:lstStyle/>
          <a:p>
            <a:pPr lvl="0" rtl="0">
              <a:spcBef>
                <a:spcPts val="0"/>
              </a:spcBef>
              <a:buNone/>
            </a:pPr>
            <a:r>
              <a:rPr lang="en">
                <a:latin typeface="Calibri"/>
                <a:ea typeface="Calibri"/>
                <a:cs typeface="Calibri"/>
                <a:sym typeface="Calibri"/>
              </a:rPr>
              <a:t>CaptainTrips</a:t>
            </a:r>
          </a:p>
        </p:txBody>
      </p:sp>
      <p:sp>
        <p:nvSpPr>
          <p:cNvPr id="150" name="Shape 150"/>
          <p:cNvSpPr txBox="1"/>
          <p:nvPr/>
        </p:nvSpPr>
        <p:spPr>
          <a:xfrm>
            <a:off x="27703100" y="15461162"/>
            <a:ext cx="1558800" cy="198000"/>
          </a:xfrm>
          <a:prstGeom prst="rect">
            <a:avLst/>
          </a:prstGeom>
          <a:noFill/>
          <a:ln>
            <a:noFill/>
          </a:ln>
        </p:spPr>
        <p:txBody>
          <a:bodyPr lIns="91425" tIns="91425" rIns="91425" bIns="91425" anchor="t" anchorCtr="0">
            <a:noAutofit/>
          </a:bodyPr>
          <a:lstStyle/>
          <a:p>
            <a:pPr lvl="0" rtl="0">
              <a:spcBef>
                <a:spcPts val="0"/>
              </a:spcBef>
              <a:buNone/>
            </a:pPr>
            <a:r>
              <a:rPr lang="en">
                <a:latin typeface="Calibri"/>
                <a:ea typeface="Calibri"/>
                <a:cs typeface="Calibri"/>
                <a:sym typeface="Calibri"/>
              </a:rPr>
              <a:t>Benczkowski14</a:t>
            </a:r>
          </a:p>
        </p:txBody>
      </p:sp>
      <p:sp>
        <p:nvSpPr>
          <p:cNvPr id="151" name="Shape 151"/>
          <p:cNvSpPr txBox="1"/>
          <p:nvPr/>
        </p:nvSpPr>
        <p:spPr>
          <a:xfrm>
            <a:off x="27650375" y="16203312"/>
            <a:ext cx="1558800" cy="198000"/>
          </a:xfrm>
          <a:prstGeom prst="rect">
            <a:avLst/>
          </a:prstGeom>
          <a:noFill/>
          <a:ln>
            <a:noFill/>
          </a:ln>
        </p:spPr>
        <p:txBody>
          <a:bodyPr lIns="91425" tIns="91425" rIns="91425" bIns="91425" anchor="t" anchorCtr="0">
            <a:noAutofit/>
          </a:bodyPr>
          <a:lstStyle/>
          <a:p>
            <a:pPr lvl="0" rtl="0">
              <a:spcBef>
                <a:spcPts val="0"/>
              </a:spcBef>
              <a:buNone/>
            </a:pPr>
            <a:r>
              <a:rPr lang="en">
                <a:latin typeface="Calibri"/>
                <a:ea typeface="Calibri"/>
                <a:cs typeface="Calibri"/>
                <a:sym typeface="Calibri"/>
              </a:rPr>
              <a:t>Katyusha</a:t>
            </a:r>
          </a:p>
        </p:txBody>
      </p:sp>
      <p:sp>
        <p:nvSpPr>
          <p:cNvPr id="152" name="Shape 152"/>
          <p:cNvSpPr txBox="1"/>
          <p:nvPr/>
        </p:nvSpPr>
        <p:spPr>
          <a:xfrm>
            <a:off x="27657900" y="16959687"/>
            <a:ext cx="1558800" cy="198000"/>
          </a:xfrm>
          <a:prstGeom prst="rect">
            <a:avLst/>
          </a:prstGeom>
          <a:noFill/>
          <a:ln>
            <a:noFill/>
          </a:ln>
        </p:spPr>
        <p:txBody>
          <a:bodyPr lIns="91425" tIns="91425" rIns="91425" bIns="91425" anchor="t" anchorCtr="0">
            <a:noAutofit/>
          </a:bodyPr>
          <a:lstStyle/>
          <a:p>
            <a:pPr lvl="0" rtl="0">
              <a:spcBef>
                <a:spcPts val="0"/>
              </a:spcBef>
              <a:buNone/>
            </a:pPr>
            <a:r>
              <a:rPr lang="en">
                <a:latin typeface="Calibri"/>
                <a:ea typeface="Calibri"/>
                <a:cs typeface="Calibri"/>
                <a:sym typeface="Calibri"/>
              </a:rPr>
              <a:t>Hotorobo</a:t>
            </a:r>
          </a:p>
        </p:txBody>
      </p:sp>
      <p:sp>
        <p:nvSpPr>
          <p:cNvPr id="153" name="Shape 153"/>
          <p:cNvSpPr txBox="1"/>
          <p:nvPr/>
        </p:nvSpPr>
        <p:spPr>
          <a:xfrm>
            <a:off x="27650375" y="17640537"/>
            <a:ext cx="1558800" cy="198000"/>
          </a:xfrm>
          <a:prstGeom prst="rect">
            <a:avLst/>
          </a:prstGeom>
          <a:noFill/>
          <a:ln>
            <a:noFill/>
          </a:ln>
        </p:spPr>
        <p:txBody>
          <a:bodyPr lIns="91425" tIns="91425" rIns="91425" bIns="91425" anchor="t" anchorCtr="0">
            <a:noAutofit/>
          </a:bodyPr>
          <a:lstStyle/>
          <a:p>
            <a:pPr lvl="0" rtl="0">
              <a:spcBef>
                <a:spcPts val="0"/>
              </a:spcBef>
              <a:buNone/>
            </a:pPr>
            <a:r>
              <a:rPr lang="en">
                <a:latin typeface="Calibri"/>
                <a:ea typeface="Calibri"/>
                <a:cs typeface="Calibri"/>
                <a:sym typeface="Calibri"/>
              </a:rPr>
              <a:t>Emalyn</a:t>
            </a:r>
          </a:p>
        </p:txBody>
      </p:sp>
      <p:sp>
        <p:nvSpPr>
          <p:cNvPr id="154" name="Shape 154"/>
          <p:cNvSpPr txBox="1"/>
          <p:nvPr/>
        </p:nvSpPr>
        <p:spPr>
          <a:xfrm>
            <a:off x="27650375" y="18212212"/>
            <a:ext cx="1558800" cy="198000"/>
          </a:xfrm>
          <a:prstGeom prst="rect">
            <a:avLst/>
          </a:prstGeom>
          <a:noFill/>
          <a:ln>
            <a:noFill/>
          </a:ln>
        </p:spPr>
        <p:txBody>
          <a:bodyPr lIns="91425" tIns="91425" rIns="91425" bIns="91425" anchor="t" anchorCtr="0">
            <a:noAutofit/>
          </a:bodyPr>
          <a:lstStyle/>
          <a:p>
            <a:pPr lvl="0" rtl="0">
              <a:spcBef>
                <a:spcPts val="0"/>
              </a:spcBef>
              <a:buNone/>
            </a:pPr>
            <a:r>
              <a:rPr lang="en">
                <a:latin typeface="Calibri"/>
                <a:ea typeface="Calibri"/>
                <a:cs typeface="Calibri"/>
                <a:sym typeface="Calibri"/>
              </a:rPr>
              <a:t>Yvonnetastic</a:t>
            </a:r>
          </a:p>
        </p:txBody>
      </p:sp>
      <p:sp>
        <p:nvSpPr>
          <p:cNvPr id="155" name="Shape 155"/>
          <p:cNvSpPr txBox="1"/>
          <p:nvPr/>
        </p:nvSpPr>
        <p:spPr>
          <a:xfrm>
            <a:off x="27657900" y="13893187"/>
            <a:ext cx="1747200" cy="198000"/>
          </a:xfrm>
          <a:prstGeom prst="rect">
            <a:avLst/>
          </a:prstGeom>
          <a:noFill/>
          <a:ln>
            <a:noFill/>
          </a:ln>
        </p:spPr>
        <p:txBody>
          <a:bodyPr lIns="91425" tIns="91425" rIns="91425" bIns="91425" anchor="t" anchorCtr="0">
            <a:noAutofit/>
          </a:bodyPr>
          <a:lstStyle/>
          <a:p>
            <a:pPr lvl="0" rtl="0">
              <a:spcBef>
                <a:spcPts val="0"/>
              </a:spcBef>
              <a:buNone/>
            </a:pPr>
            <a:r>
              <a:rPr lang="en">
                <a:latin typeface="Calibri"/>
                <a:ea typeface="Calibri"/>
                <a:cs typeface="Calibri"/>
                <a:sym typeface="Calibri"/>
              </a:rPr>
              <a:t>Mycobacteriophages</a:t>
            </a:r>
          </a:p>
        </p:txBody>
      </p:sp>
      <p:sp>
        <p:nvSpPr>
          <p:cNvPr id="156" name="Shape 156"/>
          <p:cNvSpPr txBox="1"/>
          <p:nvPr/>
        </p:nvSpPr>
        <p:spPr>
          <a:xfrm>
            <a:off x="840963" y="12530387"/>
            <a:ext cx="5845587" cy="2892900"/>
          </a:xfrm>
          <a:prstGeom prst="rect">
            <a:avLst/>
          </a:prstGeom>
          <a:noFill/>
          <a:ln>
            <a:noFill/>
          </a:ln>
        </p:spPr>
        <p:txBody>
          <a:bodyPr lIns="91425" tIns="91425" rIns="91425" bIns="91425" anchor="t" anchorCtr="0">
            <a:noAutofit/>
          </a:bodyPr>
          <a:lstStyle/>
          <a:p>
            <a:pPr marL="457200" lvl="0" indent="-381000" rtl="0">
              <a:spcBef>
                <a:spcPts val="0"/>
              </a:spcBef>
              <a:buSzPct val="100000"/>
              <a:buFont typeface="Calibri"/>
              <a:buChar char="●"/>
            </a:pPr>
            <a:r>
              <a:rPr lang="en" sz="2400" dirty="0">
                <a:latin typeface="Calibri"/>
                <a:ea typeface="Calibri"/>
                <a:cs typeface="Calibri"/>
                <a:sym typeface="Calibri"/>
              </a:rPr>
              <a:t>Common soil bacterium</a:t>
            </a:r>
          </a:p>
          <a:p>
            <a:pPr marL="457200" lvl="0" indent="-381000" rtl="0">
              <a:spcBef>
                <a:spcPts val="0"/>
              </a:spcBef>
              <a:buSzPct val="100000"/>
              <a:buFont typeface="Calibri"/>
              <a:buChar char="●"/>
            </a:pPr>
            <a:r>
              <a:rPr lang="en" sz="2400" dirty="0">
                <a:latin typeface="Calibri"/>
                <a:ea typeface="Calibri"/>
                <a:cs typeface="Calibri"/>
                <a:sym typeface="Calibri"/>
              </a:rPr>
              <a:t>Contributor to the foaming of wastewater sludge⁶</a:t>
            </a:r>
          </a:p>
          <a:p>
            <a:pPr marL="457200" lvl="0" indent="-381000" rtl="0">
              <a:spcBef>
                <a:spcPts val="0"/>
              </a:spcBef>
              <a:buSzPct val="100000"/>
              <a:buFont typeface="Calibri"/>
              <a:buChar char="●"/>
            </a:pPr>
            <a:r>
              <a:rPr lang="en" sz="2400" dirty="0">
                <a:latin typeface="Calibri"/>
                <a:ea typeface="Calibri"/>
                <a:cs typeface="Calibri"/>
                <a:sym typeface="Calibri"/>
              </a:rPr>
              <a:t>Identified in catheter-related infections in humans²</a:t>
            </a:r>
          </a:p>
          <a:p>
            <a:pPr marL="457200" lvl="0" indent="-381000" rtl="0">
              <a:spcBef>
                <a:spcPts val="0"/>
              </a:spcBef>
              <a:buSzPct val="100000"/>
              <a:buFont typeface="Calibri"/>
              <a:buChar char="●"/>
            </a:pPr>
            <a:r>
              <a:rPr lang="en" sz="2400" dirty="0">
                <a:latin typeface="Calibri"/>
                <a:ea typeface="Calibri"/>
                <a:cs typeface="Calibri"/>
                <a:sym typeface="Calibri"/>
              </a:rPr>
              <a:t>Member of the same taxonomic order as </a:t>
            </a:r>
            <a:r>
              <a:rPr lang="en" sz="2400" i="1" dirty="0">
                <a:latin typeface="Calibri"/>
                <a:ea typeface="Calibri"/>
                <a:cs typeface="Calibri"/>
                <a:sym typeface="Calibri"/>
              </a:rPr>
              <a:t>Mycobacterium smegmatis</a:t>
            </a:r>
            <a:r>
              <a:rPr lang="en" sz="2400" baseline="30000" dirty="0">
                <a:latin typeface="Calibri"/>
                <a:ea typeface="Calibri"/>
                <a:cs typeface="Calibri"/>
                <a:sym typeface="Calibri"/>
              </a:rPr>
              <a:t>5</a:t>
            </a:r>
          </a:p>
          <a:p>
            <a:pPr marL="914400" lvl="1" indent="-381000">
              <a:spcBef>
                <a:spcPts val="0"/>
              </a:spcBef>
              <a:buSzPct val="100000"/>
              <a:buFont typeface="Calibri"/>
              <a:buChar char="○"/>
            </a:pPr>
            <a:r>
              <a:rPr lang="en" sz="2400" dirty="0">
                <a:latin typeface="Calibri"/>
                <a:ea typeface="Calibri"/>
                <a:cs typeface="Calibri"/>
                <a:sym typeface="Calibri"/>
              </a:rPr>
              <a:t>Comparative genomic analysis of phages isolated on closely related hosts may reveal interesting insights into phage evolution</a:t>
            </a:r>
          </a:p>
        </p:txBody>
      </p:sp>
      <p:pic>
        <p:nvPicPr>
          <p:cNvPr id="157" name="Shape 157"/>
          <p:cNvPicPr preferRelativeResize="0"/>
          <p:nvPr/>
        </p:nvPicPr>
        <p:blipFill>
          <a:blip r:embed="rId14">
            <a:alphaModFix/>
          </a:blip>
          <a:stretch>
            <a:fillRect/>
          </a:stretch>
        </p:blipFill>
        <p:spPr>
          <a:xfrm>
            <a:off x="12992000" y="14091190"/>
            <a:ext cx="6479700" cy="5181421"/>
          </a:xfrm>
          <a:prstGeom prst="rect">
            <a:avLst/>
          </a:prstGeom>
          <a:noFill/>
          <a:ln>
            <a:noFill/>
          </a:ln>
        </p:spPr>
      </p:pic>
      <p:graphicFrame>
        <p:nvGraphicFramePr>
          <p:cNvPr id="158" name="Shape 158"/>
          <p:cNvGraphicFramePr/>
          <p:nvPr/>
        </p:nvGraphicFramePr>
        <p:xfrm>
          <a:off x="33071150" y="14671412"/>
          <a:ext cx="3656250" cy="3099180"/>
        </p:xfrm>
        <a:graphic>
          <a:graphicData uri="http://schemas.openxmlformats.org/drawingml/2006/table">
            <a:tbl>
              <a:tblPr>
                <a:noFill/>
                <a:tableStyleId>{3BEEB295-72E1-4C6D-BDA6-1467A3F774C2}</a:tableStyleId>
              </a:tblPr>
              <a:tblGrid>
                <a:gridCol w="1828125"/>
                <a:gridCol w="1828125"/>
              </a:tblGrid>
              <a:tr h="563050">
                <a:tc>
                  <a:txBody>
                    <a:bodyPr/>
                    <a:lstStyle/>
                    <a:p>
                      <a:pPr lvl="0" rtl="0">
                        <a:spcBef>
                          <a:spcPts val="0"/>
                        </a:spcBef>
                        <a:buNone/>
                      </a:pPr>
                      <a:r>
                        <a:rPr lang="en"/>
                        <a:t>Benczkowski14</a:t>
                      </a:r>
                    </a:p>
                  </a:txBody>
                  <a:tcPr marL="91425" marR="91425" marT="91425" marB="91425"/>
                </a:tc>
                <a:tc>
                  <a:txBody>
                    <a:bodyPr/>
                    <a:lstStyle/>
                    <a:p>
                      <a:pPr lvl="0" rtl="0">
                        <a:spcBef>
                          <a:spcPts val="0"/>
                        </a:spcBef>
                        <a:buNone/>
                      </a:pPr>
                      <a:r>
                        <a:rPr lang="en"/>
                        <a:t>Muramidase, peptidase</a:t>
                      </a:r>
                    </a:p>
                  </a:txBody>
                  <a:tcPr marL="91425" marR="91425" marT="91425" marB="91425"/>
                </a:tc>
              </a:tr>
              <a:tr h="535850">
                <a:tc>
                  <a:txBody>
                    <a:bodyPr/>
                    <a:lstStyle/>
                    <a:p>
                      <a:pPr lvl="0" rtl="0">
                        <a:spcBef>
                          <a:spcPts val="0"/>
                        </a:spcBef>
                        <a:buNone/>
                      </a:pPr>
                      <a:r>
                        <a:rPr lang="en"/>
                        <a:t>Katyusha</a:t>
                      </a:r>
                    </a:p>
                  </a:txBody>
                  <a:tcPr marL="91425" marR="91425" marT="91425" marB="91425"/>
                </a:tc>
                <a:tc>
                  <a:txBody>
                    <a:bodyPr/>
                    <a:lstStyle/>
                    <a:p>
                      <a:pPr lvl="0" rtl="0">
                        <a:spcBef>
                          <a:spcPts val="0"/>
                        </a:spcBef>
                        <a:buNone/>
                      </a:pPr>
                      <a:r>
                        <a:rPr lang="en"/>
                        <a:t>Muramidase, peptidase</a:t>
                      </a:r>
                    </a:p>
                  </a:txBody>
                  <a:tcPr marL="91425" marR="91425" marT="91425" marB="91425"/>
                </a:tc>
              </a:tr>
              <a:tr h="590275">
                <a:tc>
                  <a:txBody>
                    <a:bodyPr/>
                    <a:lstStyle/>
                    <a:p>
                      <a:pPr lvl="0" rtl="0">
                        <a:spcBef>
                          <a:spcPts val="0"/>
                        </a:spcBef>
                        <a:buNone/>
                      </a:pPr>
                      <a:r>
                        <a:rPr lang="en"/>
                        <a:t>Hotorobo</a:t>
                      </a:r>
                    </a:p>
                  </a:txBody>
                  <a:tcPr marL="91425" marR="91425" marT="91425" marB="91425"/>
                </a:tc>
                <a:tc>
                  <a:txBody>
                    <a:bodyPr/>
                    <a:lstStyle/>
                    <a:p>
                      <a:pPr lvl="0" rtl="0">
                        <a:spcBef>
                          <a:spcPts val="0"/>
                        </a:spcBef>
                        <a:buNone/>
                      </a:pPr>
                      <a:r>
                        <a:rPr lang="en"/>
                        <a:t>Muramidase, peptidase</a:t>
                      </a:r>
                    </a:p>
                  </a:txBody>
                  <a:tcPr marL="91425" marR="91425" marT="91425" marB="91425"/>
                </a:tc>
              </a:tr>
              <a:tr h="590250">
                <a:tc>
                  <a:txBody>
                    <a:bodyPr/>
                    <a:lstStyle/>
                    <a:p>
                      <a:pPr lvl="0" rtl="0">
                        <a:spcBef>
                          <a:spcPts val="0"/>
                        </a:spcBef>
                        <a:buNone/>
                      </a:pPr>
                      <a:r>
                        <a:rPr lang="en"/>
                        <a:t>Emalyn</a:t>
                      </a:r>
                    </a:p>
                  </a:txBody>
                  <a:tcPr marL="91425" marR="91425" marT="91425" marB="91425"/>
                </a:tc>
                <a:tc>
                  <a:txBody>
                    <a:bodyPr/>
                    <a:lstStyle/>
                    <a:p>
                      <a:pPr lvl="0" rtl="0">
                        <a:spcBef>
                          <a:spcPts val="0"/>
                        </a:spcBef>
                        <a:buNone/>
                      </a:pPr>
                      <a:r>
                        <a:rPr lang="en"/>
                        <a:t>Peptidase, glycoside hydrolase</a:t>
                      </a:r>
                    </a:p>
                  </a:txBody>
                  <a:tcPr marL="91425" marR="91425" marT="91425" marB="91425"/>
                </a:tc>
              </a:tr>
              <a:tr h="660900">
                <a:tc>
                  <a:txBody>
                    <a:bodyPr/>
                    <a:lstStyle/>
                    <a:p>
                      <a:pPr lvl="0" rtl="0">
                        <a:spcBef>
                          <a:spcPts val="0"/>
                        </a:spcBef>
                        <a:buClr>
                          <a:schemeClr val="dk1"/>
                        </a:buClr>
                        <a:buSzPct val="78571"/>
                        <a:buFont typeface="Arial"/>
                        <a:buNone/>
                      </a:pPr>
                      <a:r>
                        <a:rPr lang="en">
                          <a:solidFill>
                            <a:schemeClr val="dk1"/>
                          </a:solidFill>
                        </a:rPr>
                        <a:t>Yvonnetastic</a:t>
                      </a:r>
                    </a:p>
                  </a:txBody>
                  <a:tcPr marL="91425" marR="91425" marT="91425" marB="91425"/>
                </a:tc>
                <a:tc>
                  <a:txBody>
                    <a:bodyPr/>
                    <a:lstStyle/>
                    <a:p>
                      <a:pPr lvl="0" rtl="0">
                        <a:spcBef>
                          <a:spcPts val="0"/>
                        </a:spcBef>
                        <a:buClr>
                          <a:schemeClr val="dk1"/>
                        </a:buClr>
                        <a:buSzPct val="78571"/>
                        <a:buFont typeface="Arial"/>
                        <a:buNone/>
                      </a:pPr>
                      <a:r>
                        <a:rPr lang="en">
                          <a:solidFill>
                            <a:schemeClr val="dk1"/>
                          </a:solidFill>
                        </a:rPr>
                        <a:t>L-Ala, D-Glu, glycoside hydrolase</a:t>
                      </a:r>
                    </a:p>
                  </a:txBody>
                  <a:tcPr marL="91425" marR="91425" marT="91425" marB="91425"/>
                </a:tc>
              </a:tr>
            </a:tbl>
          </a:graphicData>
        </a:graphic>
      </p:graphicFrame>
      <p:sp>
        <p:nvSpPr>
          <p:cNvPr id="159" name="Shape 159"/>
          <p:cNvSpPr txBox="1"/>
          <p:nvPr/>
        </p:nvSpPr>
        <p:spPr>
          <a:xfrm>
            <a:off x="27760650" y="19007275"/>
            <a:ext cx="8640300" cy="1102200"/>
          </a:xfrm>
          <a:prstGeom prst="rect">
            <a:avLst/>
          </a:prstGeom>
          <a:noFill/>
          <a:ln>
            <a:noFill/>
          </a:ln>
        </p:spPr>
        <p:txBody>
          <a:bodyPr lIns="91425" tIns="91425" rIns="91425" bIns="91425" anchor="t" anchorCtr="0">
            <a:noAutofit/>
          </a:bodyPr>
          <a:lstStyle/>
          <a:p>
            <a:pPr lvl="0">
              <a:spcBef>
                <a:spcPts val="0"/>
              </a:spcBef>
              <a:buNone/>
            </a:pPr>
            <a:r>
              <a:rPr lang="en" sz="1600">
                <a:latin typeface="Calibri"/>
                <a:ea typeface="Calibri"/>
                <a:cs typeface="Calibri"/>
                <a:sym typeface="Calibri"/>
              </a:rPr>
              <a:t>Comparing mycobacteriophages⁴ to </a:t>
            </a:r>
            <a:r>
              <a:rPr lang="en" sz="1600" i="1">
                <a:latin typeface="Calibri"/>
                <a:ea typeface="Calibri"/>
                <a:cs typeface="Calibri"/>
                <a:sym typeface="Calibri"/>
              </a:rPr>
              <a:t>Gordonia </a:t>
            </a:r>
            <a:r>
              <a:rPr lang="en" sz="1600">
                <a:latin typeface="Calibri"/>
                <a:ea typeface="Calibri"/>
                <a:cs typeface="Calibri"/>
                <a:sym typeface="Calibri"/>
              </a:rPr>
              <a:t>phages, the arrangement of the lysis genes varies greatly. Lysin As can be split into two polypeptides, the distance between Lysin A and Lysin B can be as great as 50kbp, and the genes immediately follow the tail proteins. The table shows the enzymatic domains of the lysis genes of the </a:t>
            </a:r>
            <a:r>
              <a:rPr lang="en" sz="1600" i="1">
                <a:latin typeface="Calibri"/>
                <a:ea typeface="Calibri"/>
                <a:cs typeface="Calibri"/>
                <a:sym typeface="Calibri"/>
              </a:rPr>
              <a:t>Gordonia </a:t>
            </a:r>
            <a:r>
              <a:rPr lang="en" sz="1600">
                <a:latin typeface="Calibri"/>
                <a:ea typeface="Calibri"/>
                <a:cs typeface="Calibri"/>
                <a:sym typeface="Calibri"/>
              </a:rPr>
              <a:t>phages with the unique structuring.</a:t>
            </a:r>
          </a:p>
        </p:txBody>
      </p:sp>
      <p:sp>
        <p:nvSpPr>
          <p:cNvPr id="160" name="Shape 160"/>
          <p:cNvSpPr txBox="1"/>
          <p:nvPr/>
        </p:nvSpPr>
        <p:spPr>
          <a:xfrm>
            <a:off x="12870075" y="8598562"/>
            <a:ext cx="730500" cy="489600"/>
          </a:xfrm>
          <a:prstGeom prst="rect">
            <a:avLst/>
          </a:prstGeom>
          <a:noFill/>
          <a:ln>
            <a:noFill/>
          </a:ln>
        </p:spPr>
        <p:txBody>
          <a:bodyPr lIns="91425" tIns="91425" rIns="91425" bIns="91425" anchor="t" anchorCtr="0">
            <a:noAutofit/>
          </a:bodyPr>
          <a:lstStyle/>
          <a:p>
            <a:pPr lvl="0" rtl="0">
              <a:spcBef>
                <a:spcPts val="0"/>
              </a:spcBef>
              <a:buNone/>
            </a:pPr>
            <a:r>
              <a:rPr lang="en" sz="3000" b="1">
                <a:latin typeface="Calibri"/>
                <a:ea typeface="Calibri"/>
                <a:cs typeface="Calibri"/>
                <a:sym typeface="Calibri"/>
              </a:rPr>
              <a:t>C)</a:t>
            </a:r>
          </a:p>
        </p:txBody>
      </p:sp>
      <p:sp>
        <p:nvSpPr>
          <p:cNvPr id="161" name="Shape 161"/>
          <p:cNvSpPr txBox="1"/>
          <p:nvPr/>
        </p:nvSpPr>
        <p:spPr>
          <a:xfrm>
            <a:off x="18325275" y="5992325"/>
            <a:ext cx="495600" cy="325200"/>
          </a:xfrm>
          <a:prstGeom prst="rect">
            <a:avLst/>
          </a:prstGeom>
          <a:noFill/>
          <a:ln>
            <a:noFill/>
          </a:ln>
        </p:spPr>
        <p:txBody>
          <a:bodyPr lIns="91425" tIns="91425" rIns="91425" bIns="91425" anchor="t" anchorCtr="0">
            <a:noAutofit/>
          </a:bodyPr>
          <a:lstStyle/>
          <a:p>
            <a:pPr lvl="0">
              <a:spcBef>
                <a:spcPts val="0"/>
              </a:spcBef>
              <a:buNone/>
            </a:pPr>
            <a:r>
              <a:rPr lang="en" sz="1600" b="1">
                <a:latin typeface="Calibri"/>
                <a:ea typeface="Calibri"/>
                <a:cs typeface="Calibri"/>
                <a:sym typeface="Calibri"/>
              </a:rPr>
              <a:t>CS</a:t>
            </a:r>
          </a:p>
        </p:txBody>
      </p:sp>
      <p:sp>
        <p:nvSpPr>
          <p:cNvPr id="162" name="Shape 162"/>
          <p:cNvSpPr txBox="1"/>
          <p:nvPr/>
        </p:nvSpPr>
        <p:spPr>
          <a:xfrm>
            <a:off x="18976100" y="6068525"/>
            <a:ext cx="495600" cy="325200"/>
          </a:xfrm>
          <a:prstGeom prst="rect">
            <a:avLst/>
          </a:prstGeom>
          <a:noFill/>
          <a:ln>
            <a:noFill/>
          </a:ln>
        </p:spPr>
        <p:txBody>
          <a:bodyPr lIns="91425" tIns="91425" rIns="91425" bIns="91425" anchor="t" anchorCtr="0">
            <a:noAutofit/>
          </a:bodyPr>
          <a:lstStyle/>
          <a:p>
            <a:pPr lvl="0" rtl="0">
              <a:spcBef>
                <a:spcPts val="0"/>
              </a:spcBef>
              <a:buNone/>
            </a:pPr>
            <a:r>
              <a:rPr lang="en" sz="1600" b="1">
                <a:latin typeface="Calibri"/>
                <a:ea typeface="Calibri"/>
                <a:cs typeface="Calibri"/>
                <a:sym typeface="Calibri"/>
              </a:rPr>
              <a:t>CT</a:t>
            </a:r>
          </a:p>
        </p:txBody>
      </p:sp>
      <p:sp>
        <p:nvSpPr>
          <p:cNvPr id="163" name="Shape 163"/>
          <p:cNvSpPr txBox="1"/>
          <p:nvPr/>
        </p:nvSpPr>
        <p:spPr>
          <a:xfrm>
            <a:off x="20268375" y="6356212"/>
            <a:ext cx="495600" cy="325200"/>
          </a:xfrm>
          <a:prstGeom prst="rect">
            <a:avLst/>
          </a:prstGeom>
          <a:noFill/>
          <a:ln>
            <a:noFill/>
          </a:ln>
        </p:spPr>
        <p:txBody>
          <a:bodyPr lIns="91425" tIns="91425" rIns="91425" bIns="91425" anchor="t" anchorCtr="0">
            <a:noAutofit/>
          </a:bodyPr>
          <a:lstStyle/>
          <a:p>
            <a:pPr lvl="0" rtl="0">
              <a:spcBef>
                <a:spcPts val="0"/>
              </a:spcBef>
              <a:buNone/>
            </a:pPr>
            <a:r>
              <a:rPr lang="en" sz="1600" b="1">
                <a:latin typeface="Calibri"/>
                <a:ea typeface="Calibri"/>
                <a:cs typeface="Calibri"/>
                <a:sym typeface="Calibri"/>
              </a:rPr>
              <a:t>CV</a:t>
            </a:r>
          </a:p>
        </p:txBody>
      </p:sp>
      <p:sp>
        <p:nvSpPr>
          <p:cNvPr id="164" name="Shape 164"/>
          <p:cNvSpPr txBox="1"/>
          <p:nvPr/>
        </p:nvSpPr>
        <p:spPr>
          <a:xfrm>
            <a:off x="22174200" y="6875925"/>
            <a:ext cx="495600" cy="325200"/>
          </a:xfrm>
          <a:prstGeom prst="rect">
            <a:avLst/>
          </a:prstGeom>
          <a:noFill/>
          <a:ln>
            <a:noFill/>
          </a:ln>
        </p:spPr>
        <p:txBody>
          <a:bodyPr lIns="91425" tIns="91425" rIns="91425" bIns="91425" anchor="t" anchorCtr="0">
            <a:noAutofit/>
          </a:bodyPr>
          <a:lstStyle/>
          <a:p>
            <a:pPr lvl="0" rtl="0">
              <a:spcBef>
                <a:spcPts val="0"/>
              </a:spcBef>
              <a:buNone/>
            </a:pPr>
            <a:r>
              <a:rPr lang="en" sz="1600" b="1">
                <a:latin typeface="Calibri"/>
                <a:ea typeface="Calibri"/>
                <a:cs typeface="Calibri"/>
                <a:sym typeface="Calibri"/>
              </a:rPr>
              <a:t>CZ</a:t>
            </a:r>
          </a:p>
        </p:txBody>
      </p:sp>
      <p:sp>
        <p:nvSpPr>
          <p:cNvPr id="165" name="Shape 165"/>
          <p:cNvSpPr txBox="1"/>
          <p:nvPr/>
        </p:nvSpPr>
        <p:spPr>
          <a:xfrm>
            <a:off x="23633600" y="7283825"/>
            <a:ext cx="495600" cy="325200"/>
          </a:xfrm>
          <a:prstGeom prst="rect">
            <a:avLst/>
          </a:prstGeom>
          <a:noFill/>
          <a:ln>
            <a:noFill/>
          </a:ln>
        </p:spPr>
        <p:txBody>
          <a:bodyPr lIns="91425" tIns="91425" rIns="91425" bIns="91425" anchor="t" anchorCtr="0">
            <a:noAutofit/>
          </a:bodyPr>
          <a:lstStyle/>
          <a:p>
            <a:pPr lvl="0" rtl="0">
              <a:spcBef>
                <a:spcPts val="0"/>
              </a:spcBef>
              <a:buNone/>
            </a:pPr>
            <a:r>
              <a:rPr lang="en" sz="1600" b="1">
                <a:latin typeface="Calibri"/>
                <a:ea typeface="Calibri"/>
                <a:cs typeface="Calibri"/>
                <a:sym typeface="Calibri"/>
              </a:rPr>
              <a:t>DA</a:t>
            </a:r>
          </a:p>
        </p:txBody>
      </p:sp>
      <p:sp>
        <p:nvSpPr>
          <p:cNvPr id="166" name="Shape 166"/>
          <p:cNvSpPr txBox="1"/>
          <p:nvPr/>
        </p:nvSpPr>
        <p:spPr>
          <a:xfrm>
            <a:off x="24885375" y="7620875"/>
            <a:ext cx="495600" cy="325200"/>
          </a:xfrm>
          <a:prstGeom prst="rect">
            <a:avLst/>
          </a:prstGeom>
          <a:noFill/>
          <a:ln>
            <a:noFill/>
          </a:ln>
        </p:spPr>
        <p:txBody>
          <a:bodyPr lIns="91425" tIns="91425" rIns="91425" bIns="91425" anchor="t" anchorCtr="0">
            <a:noAutofit/>
          </a:bodyPr>
          <a:lstStyle/>
          <a:p>
            <a:pPr lvl="0" rtl="0">
              <a:spcBef>
                <a:spcPts val="0"/>
              </a:spcBef>
              <a:buNone/>
            </a:pPr>
            <a:r>
              <a:rPr lang="en" sz="1600" b="1">
                <a:latin typeface="Calibri"/>
                <a:ea typeface="Calibri"/>
                <a:cs typeface="Calibri"/>
                <a:sym typeface="Calibri"/>
              </a:rPr>
              <a:t>DB</a:t>
            </a:r>
          </a:p>
        </p:txBody>
      </p:sp>
      <p:sp>
        <p:nvSpPr>
          <p:cNvPr id="167" name="Shape 167"/>
          <p:cNvSpPr txBox="1"/>
          <p:nvPr/>
        </p:nvSpPr>
        <p:spPr>
          <a:xfrm>
            <a:off x="25633900" y="7844100"/>
            <a:ext cx="495600" cy="325200"/>
          </a:xfrm>
          <a:prstGeom prst="rect">
            <a:avLst/>
          </a:prstGeom>
          <a:noFill/>
          <a:ln>
            <a:noFill/>
          </a:ln>
        </p:spPr>
        <p:txBody>
          <a:bodyPr lIns="91425" tIns="91425" rIns="91425" bIns="91425" anchor="t" anchorCtr="0">
            <a:noAutofit/>
          </a:bodyPr>
          <a:lstStyle/>
          <a:p>
            <a:pPr lvl="0" rtl="0">
              <a:spcBef>
                <a:spcPts val="0"/>
              </a:spcBef>
              <a:buNone/>
            </a:pPr>
            <a:r>
              <a:rPr lang="en" sz="1600" b="1">
                <a:latin typeface="Calibri"/>
                <a:ea typeface="Calibri"/>
                <a:cs typeface="Calibri"/>
                <a:sym typeface="Calibri"/>
              </a:rPr>
              <a:t>DD</a:t>
            </a:r>
          </a:p>
        </p:txBody>
      </p:sp>
      <p:sp>
        <p:nvSpPr>
          <p:cNvPr id="168" name="Shape 168"/>
          <p:cNvSpPr txBox="1"/>
          <p:nvPr/>
        </p:nvSpPr>
        <p:spPr>
          <a:xfrm>
            <a:off x="26421150" y="8036700"/>
            <a:ext cx="495600" cy="325200"/>
          </a:xfrm>
          <a:prstGeom prst="rect">
            <a:avLst/>
          </a:prstGeom>
          <a:noFill/>
          <a:ln>
            <a:noFill/>
          </a:ln>
        </p:spPr>
        <p:txBody>
          <a:bodyPr lIns="91425" tIns="91425" rIns="91425" bIns="91425" anchor="t" anchorCtr="0">
            <a:noAutofit/>
          </a:bodyPr>
          <a:lstStyle/>
          <a:p>
            <a:pPr lvl="0" rtl="0">
              <a:spcBef>
                <a:spcPts val="0"/>
              </a:spcBef>
              <a:buNone/>
            </a:pPr>
            <a:r>
              <a:rPr lang="en" sz="1600" b="1">
                <a:latin typeface="Calibri"/>
                <a:ea typeface="Calibri"/>
                <a:cs typeface="Calibri"/>
                <a:sym typeface="Calibri"/>
              </a:rPr>
              <a:t>DE</a:t>
            </a:r>
          </a:p>
        </p:txBody>
      </p:sp>
      <p:sp>
        <p:nvSpPr>
          <p:cNvPr id="169" name="Shape 169"/>
          <p:cNvSpPr txBox="1"/>
          <p:nvPr/>
        </p:nvSpPr>
        <p:spPr>
          <a:xfrm>
            <a:off x="27630575" y="20650225"/>
            <a:ext cx="4767900" cy="784800"/>
          </a:xfrm>
          <a:prstGeom prst="rect">
            <a:avLst/>
          </a:prstGeom>
          <a:noFill/>
          <a:ln>
            <a:noFill/>
          </a:ln>
        </p:spPr>
        <p:txBody>
          <a:bodyPr lIns="91425" tIns="91425" rIns="91425" bIns="91425" anchor="t" anchorCtr="0">
            <a:noAutofit/>
          </a:bodyPr>
          <a:lstStyle/>
          <a:p>
            <a:pPr lvl="0">
              <a:spcBef>
                <a:spcPts val="0"/>
              </a:spcBef>
              <a:buNone/>
            </a:pPr>
            <a:r>
              <a:rPr lang="en" sz="3000" b="1">
                <a:latin typeface="Calibri"/>
                <a:ea typeface="Calibri"/>
                <a:cs typeface="Calibri"/>
                <a:sym typeface="Calibri"/>
              </a:rPr>
              <a:t>References:</a:t>
            </a:r>
          </a:p>
        </p:txBody>
      </p:sp>
      <p:cxnSp>
        <p:nvCxnSpPr>
          <p:cNvPr id="170" name="Shape 170"/>
          <p:cNvCxnSpPr/>
          <p:nvPr/>
        </p:nvCxnSpPr>
        <p:spPr>
          <a:xfrm>
            <a:off x="32892150" y="14207337"/>
            <a:ext cx="0" cy="1315500"/>
          </a:xfrm>
          <a:prstGeom prst="straightConnector1">
            <a:avLst/>
          </a:prstGeom>
          <a:noFill/>
          <a:ln w="9525" cap="flat" cmpd="sng">
            <a:solidFill>
              <a:srgbClr val="FF0000"/>
            </a:solidFill>
            <a:prstDash val="solid"/>
            <a:round/>
            <a:headEnd type="none" w="lg" len="lg"/>
            <a:tailEnd type="none" w="lg" len="lg"/>
          </a:ln>
        </p:spPr>
      </p:cxnSp>
      <p:cxnSp>
        <p:nvCxnSpPr>
          <p:cNvPr id="171" name="Shape 171"/>
          <p:cNvCxnSpPr/>
          <p:nvPr/>
        </p:nvCxnSpPr>
        <p:spPr>
          <a:xfrm>
            <a:off x="27653250" y="14207350"/>
            <a:ext cx="5238900" cy="0"/>
          </a:xfrm>
          <a:prstGeom prst="straightConnector1">
            <a:avLst/>
          </a:prstGeom>
          <a:noFill/>
          <a:ln w="9525" cap="flat" cmpd="sng">
            <a:solidFill>
              <a:srgbClr val="FF0000"/>
            </a:solidFill>
            <a:prstDash val="solid"/>
            <a:round/>
            <a:headEnd type="none" w="lg" len="lg"/>
            <a:tailEnd type="none" w="lg" len="lg"/>
          </a:ln>
        </p:spPr>
      </p:cxnSp>
      <p:cxnSp>
        <p:nvCxnSpPr>
          <p:cNvPr id="172" name="Shape 172"/>
          <p:cNvCxnSpPr/>
          <p:nvPr/>
        </p:nvCxnSpPr>
        <p:spPr>
          <a:xfrm rot="10800000" flipH="1">
            <a:off x="27648150" y="15519012"/>
            <a:ext cx="5249100" cy="3300"/>
          </a:xfrm>
          <a:prstGeom prst="straightConnector1">
            <a:avLst/>
          </a:prstGeom>
          <a:noFill/>
          <a:ln w="9525" cap="flat" cmpd="sng">
            <a:solidFill>
              <a:srgbClr val="FF0000"/>
            </a:solidFill>
            <a:prstDash val="solid"/>
            <a:round/>
            <a:headEnd type="none" w="lg" len="lg"/>
            <a:tailEnd type="none" w="lg" len="lg"/>
          </a:ln>
        </p:spPr>
      </p:cxnSp>
      <p:pic>
        <p:nvPicPr>
          <p:cNvPr id="173" name="Shape 173"/>
          <p:cNvPicPr preferRelativeResize="0"/>
          <p:nvPr/>
        </p:nvPicPr>
        <p:blipFill>
          <a:blip r:embed="rId15">
            <a:alphaModFix/>
          </a:blip>
          <a:stretch>
            <a:fillRect/>
          </a:stretch>
        </p:blipFill>
        <p:spPr>
          <a:xfrm>
            <a:off x="12883962" y="19377025"/>
            <a:ext cx="6695774" cy="476751"/>
          </a:xfrm>
          <a:prstGeom prst="rect">
            <a:avLst/>
          </a:prstGeom>
          <a:noFill/>
          <a:ln>
            <a:noFill/>
          </a:ln>
        </p:spPr>
      </p:pic>
      <p:sp>
        <p:nvSpPr>
          <p:cNvPr id="174" name="Shape 174"/>
          <p:cNvSpPr/>
          <p:nvPr/>
        </p:nvSpPr>
        <p:spPr>
          <a:xfrm>
            <a:off x="25747900" y="15347812"/>
            <a:ext cx="1569600" cy="467700"/>
          </a:xfrm>
          <a:prstGeom prst="rtTriangle">
            <a:avLst/>
          </a:prstGeom>
          <a:solidFill>
            <a:srgbClr val="CCCCCC"/>
          </a:solidFill>
          <a:ln w="9525" cap="flat" cmpd="sng">
            <a:solidFill>
              <a:srgbClr val="353744"/>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75" name="Shape 175"/>
          <p:cNvSpPr txBox="1"/>
          <p:nvPr/>
        </p:nvSpPr>
        <p:spPr>
          <a:xfrm>
            <a:off x="25731012" y="15325612"/>
            <a:ext cx="901800" cy="512100"/>
          </a:xfrm>
          <a:prstGeom prst="rect">
            <a:avLst/>
          </a:prstGeom>
          <a:noFill/>
          <a:ln>
            <a:noFill/>
          </a:ln>
        </p:spPr>
        <p:txBody>
          <a:bodyPr lIns="91425" tIns="91425" rIns="91425" bIns="91425" anchor="t" anchorCtr="0">
            <a:noAutofit/>
          </a:bodyPr>
          <a:lstStyle/>
          <a:p>
            <a:pPr lvl="0" rtl="0">
              <a:spcBef>
                <a:spcPts val="0"/>
              </a:spcBef>
              <a:buNone/>
            </a:pPr>
            <a:r>
              <a:rPr lang="en" sz="800">
                <a:latin typeface="Times New Roman"/>
                <a:ea typeface="Times New Roman"/>
                <a:cs typeface="Times New Roman"/>
                <a:sym typeface="Times New Roman"/>
              </a:rPr>
              <a:t>Phage</a:t>
            </a:r>
          </a:p>
          <a:p>
            <a:pPr lvl="0" rtl="0">
              <a:spcBef>
                <a:spcPts val="0"/>
              </a:spcBef>
              <a:buNone/>
            </a:pPr>
            <a:r>
              <a:rPr lang="en" sz="800">
                <a:latin typeface="Times New Roman"/>
                <a:ea typeface="Times New Roman"/>
                <a:cs typeface="Times New Roman"/>
                <a:sym typeface="Times New Roman"/>
              </a:rPr>
              <a:t>Lysate</a:t>
            </a:r>
          </a:p>
          <a:p>
            <a:pPr lvl="0" rtl="0">
              <a:spcBef>
                <a:spcPts val="0"/>
              </a:spcBef>
              <a:buNone/>
            </a:pPr>
            <a:r>
              <a:rPr lang="en" sz="800">
                <a:latin typeface="Times New Roman"/>
                <a:ea typeface="Times New Roman"/>
                <a:cs typeface="Times New Roman"/>
                <a:sym typeface="Times New Roman"/>
              </a:rPr>
              <a:t>Concentration</a:t>
            </a:r>
          </a:p>
        </p:txBody>
      </p:sp>
      <p:pic>
        <p:nvPicPr>
          <p:cNvPr id="176" name="Shape 176"/>
          <p:cNvPicPr preferRelativeResize="0"/>
          <p:nvPr/>
        </p:nvPicPr>
        <p:blipFill rotWithShape="1">
          <a:blip r:embed="rId16">
            <a:alphaModFix/>
          </a:blip>
          <a:srcRect l="14014" t="10122" r="9445" b="11106"/>
          <a:stretch/>
        </p:blipFill>
        <p:spPr>
          <a:xfrm>
            <a:off x="22250394" y="16443599"/>
            <a:ext cx="4994431" cy="3855000"/>
          </a:xfrm>
          <a:prstGeom prst="rect">
            <a:avLst/>
          </a:prstGeom>
          <a:noFill/>
          <a:ln>
            <a:noFill/>
          </a:ln>
        </p:spPr>
      </p:pic>
      <p:sp>
        <p:nvSpPr>
          <p:cNvPr id="177" name="Shape 177"/>
          <p:cNvSpPr txBox="1"/>
          <p:nvPr/>
        </p:nvSpPr>
        <p:spPr>
          <a:xfrm>
            <a:off x="19541175" y="17716075"/>
            <a:ext cx="2709300" cy="2463000"/>
          </a:xfrm>
          <a:prstGeom prst="rect">
            <a:avLst/>
          </a:prstGeom>
          <a:noFill/>
          <a:ln>
            <a:noFill/>
          </a:ln>
        </p:spPr>
        <p:txBody>
          <a:bodyPr lIns="91425" tIns="91425" rIns="91425" bIns="91425" anchor="t" anchorCtr="0">
            <a:noAutofit/>
          </a:bodyPr>
          <a:lstStyle/>
          <a:p>
            <a:pPr lvl="0" rtl="0">
              <a:lnSpc>
                <a:spcPct val="115000"/>
              </a:lnSpc>
              <a:spcBef>
                <a:spcPts val="0"/>
              </a:spcBef>
              <a:buClr>
                <a:schemeClr val="dk1"/>
              </a:buClr>
              <a:buSzPct val="68750"/>
              <a:buFont typeface="Arial"/>
              <a:buNone/>
            </a:pPr>
            <a:r>
              <a:rPr lang="en" b="1" dirty="0">
                <a:solidFill>
                  <a:schemeClr val="dk1"/>
                </a:solidFill>
                <a:latin typeface="Calibri"/>
                <a:ea typeface="Calibri"/>
                <a:cs typeface="Calibri"/>
                <a:sym typeface="Calibri"/>
              </a:rPr>
              <a:t>Phylogenetic Tree Showing Relationship Between </a:t>
            </a:r>
            <a:r>
              <a:rPr lang="en" b="1" i="1" dirty="0">
                <a:solidFill>
                  <a:schemeClr val="dk1"/>
                </a:solidFill>
                <a:latin typeface="Calibri"/>
                <a:ea typeface="Calibri"/>
                <a:cs typeface="Calibri"/>
                <a:sym typeface="Calibri"/>
              </a:rPr>
              <a:t>Gordonia </a:t>
            </a:r>
            <a:r>
              <a:rPr lang="en" b="1" dirty="0">
                <a:solidFill>
                  <a:schemeClr val="dk1"/>
                </a:solidFill>
                <a:latin typeface="Calibri"/>
                <a:ea typeface="Calibri"/>
                <a:cs typeface="Calibri"/>
                <a:sym typeface="Calibri"/>
              </a:rPr>
              <a:t>strains</a:t>
            </a:r>
          </a:p>
          <a:p>
            <a:pPr lvl="0">
              <a:spcBef>
                <a:spcPts val="0"/>
              </a:spcBef>
              <a:buNone/>
            </a:pPr>
            <a:r>
              <a:rPr lang="en" dirty="0">
                <a:solidFill>
                  <a:schemeClr val="dk1"/>
                </a:solidFill>
                <a:latin typeface="Calibri"/>
                <a:ea typeface="Calibri"/>
                <a:cs typeface="Calibri"/>
                <a:sym typeface="Calibri"/>
              </a:rPr>
              <a:t>This tree shows how </a:t>
            </a:r>
            <a:r>
              <a:rPr lang="en" i="1" dirty="0">
                <a:solidFill>
                  <a:schemeClr val="dk1"/>
                </a:solidFill>
                <a:latin typeface="Calibri"/>
                <a:ea typeface="Calibri"/>
                <a:cs typeface="Calibri"/>
                <a:sym typeface="Calibri"/>
              </a:rPr>
              <a:t>G. lacunae </a:t>
            </a:r>
            <a:r>
              <a:rPr lang="en" dirty="0">
                <a:solidFill>
                  <a:schemeClr val="dk1"/>
                </a:solidFill>
                <a:latin typeface="Calibri"/>
                <a:ea typeface="Calibri"/>
                <a:cs typeface="Calibri"/>
                <a:sym typeface="Calibri"/>
              </a:rPr>
              <a:t>is closely related to </a:t>
            </a:r>
            <a:r>
              <a:rPr lang="en" i="1" dirty="0">
                <a:solidFill>
                  <a:schemeClr val="dk1"/>
                </a:solidFill>
                <a:latin typeface="Calibri"/>
                <a:ea typeface="Calibri"/>
                <a:cs typeface="Calibri"/>
                <a:sym typeface="Calibri"/>
              </a:rPr>
              <a:t>G. terrae, </a:t>
            </a:r>
            <a:r>
              <a:rPr lang="en" dirty="0">
                <a:solidFill>
                  <a:schemeClr val="dk1"/>
                </a:solidFill>
                <a:latin typeface="Calibri"/>
                <a:ea typeface="Calibri"/>
                <a:cs typeface="Calibri"/>
                <a:sym typeface="Calibri"/>
              </a:rPr>
              <a:t>while </a:t>
            </a:r>
            <a:r>
              <a:rPr lang="en" i="1" dirty="0">
                <a:solidFill>
                  <a:schemeClr val="dk1"/>
                </a:solidFill>
                <a:latin typeface="Calibri"/>
                <a:ea typeface="Calibri"/>
                <a:cs typeface="Calibri"/>
                <a:sym typeface="Calibri"/>
              </a:rPr>
              <a:t>G. westfalica</a:t>
            </a:r>
            <a:r>
              <a:rPr lang="en" dirty="0">
                <a:solidFill>
                  <a:schemeClr val="dk1"/>
                </a:solidFill>
                <a:latin typeface="Calibri"/>
                <a:ea typeface="Calibri"/>
                <a:cs typeface="Calibri"/>
                <a:sym typeface="Calibri"/>
              </a:rPr>
              <a:t> and </a:t>
            </a:r>
            <a:r>
              <a:rPr lang="en" i="1" dirty="0">
                <a:solidFill>
                  <a:schemeClr val="dk1"/>
                </a:solidFill>
                <a:latin typeface="Calibri"/>
                <a:ea typeface="Calibri"/>
                <a:cs typeface="Calibri"/>
                <a:sym typeface="Calibri"/>
              </a:rPr>
              <a:t>G. rubripertincta </a:t>
            </a:r>
            <a:r>
              <a:rPr lang="en" dirty="0">
                <a:solidFill>
                  <a:schemeClr val="dk1"/>
                </a:solidFill>
                <a:latin typeface="Calibri"/>
                <a:ea typeface="Calibri"/>
                <a:cs typeface="Calibri"/>
                <a:sym typeface="Calibri"/>
              </a:rPr>
              <a:t>are more distantly related. </a:t>
            </a:r>
            <a:r>
              <a:rPr lang="en" i="1" dirty="0">
                <a:solidFill>
                  <a:schemeClr val="dk1"/>
                </a:solidFill>
                <a:latin typeface="Calibri"/>
                <a:ea typeface="Calibri"/>
                <a:cs typeface="Calibri"/>
                <a:sym typeface="Calibri"/>
              </a:rPr>
              <a:t>G. neofelifaecis </a:t>
            </a:r>
            <a:r>
              <a:rPr lang="en" dirty="0">
                <a:solidFill>
                  <a:schemeClr val="dk1"/>
                </a:solidFill>
                <a:latin typeface="Calibri"/>
                <a:ea typeface="Calibri"/>
                <a:cs typeface="Calibri"/>
                <a:sym typeface="Calibri"/>
              </a:rPr>
              <a:t>is much more distantly related. This follows the trend of infection.</a:t>
            </a:r>
          </a:p>
        </p:txBody>
      </p:sp>
      <p:sp>
        <p:nvSpPr>
          <p:cNvPr id="178" name="Shape 178"/>
          <p:cNvSpPr txBox="1"/>
          <p:nvPr/>
        </p:nvSpPr>
        <p:spPr>
          <a:xfrm>
            <a:off x="26916750" y="13758000"/>
            <a:ext cx="283800" cy="529200"/>
          </a:xfrm>
          <a:prstGeom prst="rect">
            <a:avLst/>
          </a:prstGeom>
          <a:noFill/>
          <a:ln>
            <a:noFill/>
          </a:ln>
        </p:spPr>
        <p:txBody>
          <a:bodyPr lIns="91425" tIns="91425" rIns="91425" bIns="91425" anchor="t" anchorCtr="0">
            <a:noAutofit/>
          </a:bodyPr>
          <a:lstStyle/>
          <a:p>
            <a:pPr lvl="0">
              <a:spcBef>
                <a:spcPts val="0"/>
              </a:spcBef>
              <a:buNone/>
            </a:pPr>
            <a:r>
              <a:rPr lang="en" sz="2400">
                <a:latin typeface="Calibri"/>
                <a:ea typeface="Calibri"/>
                <a:cs typeface="Calibri"/>
                <a:sym typeface="Calibri"/>
              </a:rPr>
              <a:t>¹</a:t>
            </a:r>
          </a:p>
        </p:txBody>
      </p:sp>
      <p:sp>
        <p:nvSpPr>
          <p:cNvPr id="179" name="Shape 179"/>
          <p:cNvSpPr txBox="1"/>
          <p:nvPr/>
        </p:nvSpPr>
        <p:spPr>
          <a:xfrm>
            <a:off x="804940" y="16532786"/>
            <a:ext cx="9767809" cy="1315500"/>
          </a:xfrm>
          <a:prstGeom prst="rect">
            <a:avLst/>
          </a:prstGeom>
          <a:noFill/>
          <a:ln>
            <a:noFill/>
          </a:ln>
        </p:spPr>
        <p:txBody>
          <a:bodyPr lIns="91425" tIns="91425" rIns="91425" bIns="91425" anchor="t" anchorCtr="0">
            <a:noAutofit/>
          </a:bodyPr>
          <a:lstStyle/>
          <a:p>
            <a:pPr marL="457200" lvl="0" indent="-381000" rtl="0">
              <a:lnSpc>
                <a:spcPct val="115000"/>
              </a:lnSpc>
              <a:spcBef>
                <a:spcPts val="0"/>
              </a:spcBef>
              <a:buClr>
                <a:schemeClr val="dk1"/>
              </a:buClr>
              <a:buSzPct val="100000"/>
              <a:buFont typeface="Calibri"/>
              <a:buChar char="●"/>
            </a:pPr>
            <a:r>
              <a:rPr lang="en" sz="2400" i="1" dirty="0">
                <a:solidFill>
                  <a:schemeClr val="dk1"/>
                </a:solidFill>
                <a:latin typeface="Calibri"/>
                <a:ea typeface="Calibri"/>
                <a:cs typeface="Calibri"/>
                <a:sym typeface="Calibri"/>
              </a:rPr>
              <a:t>Gordonia terrae</a:t>
            </a:r>
            <a:r>
              <a:rPr lang="en" sz="2400" dirty="0">
                <a:solidFill>
                  <a:schemeClr val="dk1"/>
                </a:solidFill>
                <a:latin typeface="Calibri"/>
                <a:ea typeface="Calibri"/>
                <a:cs typeface="Calibri"/>
                <a:sym typeface="Calibri"/>
              </a:rPr>
              <a:t> is an effective new host organism for SEA-PHAGES</a:t>
            </a:r>
          </a:p>
          <a:p>
            <a:pPr marL="914400" lvl="1" indent="-381000" rtl="0">
              <a:lnSpc>
                <a:spcPct val="115000"/>
              </a:lnSpc>
              <a:spcBef>
                <a:spcPts val="0"/>
              </a:spcBef>
              <a:buClr>
                <a:schemeClr val="dk1"/>
              </a:buClr>
              <a:buSzPct val="100000"/>
              <a:buFont typeface="Calibri"/>
              <a:buChar char="○"/>
            </a:pPr>
            <a:r>
              <a:rPr lang="en" sz="2400" dirty="0">
                <a:solidFill>
                  <a:schemeClr val="dk1"/>
                </a:solidFill>
                <a:latin typeface="Calibri"/>
                <a:ea typeface="Calibri"/>
                <a:cs typeface="Calibri"/>
                <a:sym typeface="Calibri"/>
              </a:rPr>
              <a:t>Phages are isolated at the same frequency as mycobacteriophages</a:t>
            </a:r>
          </a:p>
          <a:p>
            <a:pPr marL="1371600" lvl="2" indent="-381000" rtl="0">
              <a:lnSpc>
                <a:spcPct val="115000"/>
              </a:lnSpc>
              <a:spcBef>
                <a:spcPts val="0"/>
              </a:spcBef>
              <a:buClr>
                <a:schemeClr val="dk1"/>
              </a:buClr>
              <a:buSzPct val="100000"/>
              <a:buFont typeface="Calibri"/>
              <a:buChar char="■"/>
            </a:pPr>
            <a:r>
              <a:rPr lang="en" sz="2400" dirty="0">
                <a:solidFill>
                  <a:schemeClr val="dk1"/>
                </a:solidFill>
                <a:latin typeface="Calibri"/>
                <a:ea typeface="Calibri"/>
                <a:cs typeface="Calibri"/>
                <a:sym typeface="Calibri"/>
              </a:rPr>
              <a:t>Required addition of 10% glycerol to phage buffer for stability</a:t>
            </a:r>
          </a:p>
          <a:p>
            <a:pPr marL="914400" lvl="1" indent="-381000" rtl="0">
              <a:lnSpc>
                <a:spcPct val="115000"/>
              </a:lnSpc>
              <a:spcBef>
                <a:spcPts val="0"/>
              </a:spcBef>
              <a:buClr>
                <a:schemeClr val="dk1"/>
              </a:buClr>
              <a:buSzPct val="100000"/>
              <a:buFont typeface="Calibri"/>
              <a:buChar char="○"/>
            </a:pPr>
            <a:r>
              <a:rPr lang="en" sz="2400" dirty="0">
                <a:solidFill>
                  <a:schemeClr val="dk1"/>
                </a:solidFill>
                <a:latin typeface="Calibri"/>
                <a:ea typeface="Calibri"/>
                <a:cs typeface="Calibri"/>
                <a:sym typeface="Calibri"/>
              </a:rPr>
              <a:t>Phage diversity is equal to mycobacteriophages</a:t>
            </a:r>
          </a:p>
          <a:p>
            <a:pPr marL="914400" lvl="1" indent="-381000" rtl="0">
              <a:lnSpc>
                <a:spcPct val="115000"/>
              </a:lnSpc>
              <a:spcBef>
                <a:spcPts val="0"/>
              </a:spcBef>
              <a:buClr>
                <a:schemeClr val="dk1"/>
              </a:buClr>
              <a:buSzPct val="100000"/>
              <a:buFont typeface="Calibri"/>
              <a:buChar char="○"/>
            </a:pPr>
            <a:r>
              <a:rPr lang="en" sz="2400" i="1" dirty="0">
                <a:solidFill>
                  <a:schemeClr val="dk1"/>
                </a:solidFill>
                <a:latin typeface="Calibri"/>
                <a:ea typeface="Calibri"/>
                <a:cs typeface="Calibri"/>
                <a:sym typeface="Calibri"/>
              </a:rPr>
              <a:t>G. terrae</a:t>
            </a:r>
            <a:r>
              <a:rPr lang="en" sz="2400" dirty="0">
                <a:solidFill>
                  <a:schemeClr val="dk1"/>
                </a:solidFill>
                <a:latin typeface="Calibri"/>
                <a:ea typeface="Calibri"/>
                <a:cs typeface="Calibri"/>
                <a:sym typeface="Calibri"/>
              </a:rPr>
              <a:t> is naturally resistant to low levels of ampicillin</a:t>
            </a:r>
          </a:p>
          <a:p>
            <a:pPr lvl="0">
              <a:spcBef>
                <a:spcPts val="0"/>
              </a:spcBef>
              <a:buNone/>
            </a:pPr>
            <a:endParaRPr i="1" dirty="0"/>
          </a:p>
        </p:txBody>
      </p:sp>
      <p:pic>
        <p:nvPicPr>
          <p:cNvPr id="180" name="Shape 180"/>
          <p:cNvPicPr preferRelativeResize="0"/>
          <p:nvPr/>
        </p:nvPicPr>
        <p:blipFill rotWithShape="1">
          <a:blip r:embed="rId17">
            <a:alphaModFix/>
          </a:blip>
          <a:srcRect l="27530"/>
          <a:stretch/>
        </p:blipFill>
        <p:spPr>
          <a:xfrm>
            <a:off x="12752479" y="8430977"/>
            <a:ext cx="4551850" cy="3808972"/>
          </a:xfrm>
          <a:prstGeom prst="rect">
            <a:avLst/>
          </a:prstGeom>
          <a:noFill/>
          <a:ln>
            <a:noFill/>
          </a:ln>
        </p:spPr>
      </p:pic>
      <p:sp>
        <p:nvSpPr>
          <p:cNvPr id="181" name="Shape 181"/>
          <p:cNvSpPr txBox="1"/>
          <p:nvPr/>
        </p:nvSpPr>
        <p:spPr>
          <a:xfrm>
            <a:off x="25962450" y="16195800"/>
            <a:ext cx="612300" cy="476700"/>
          </a:xfrm>
          <a:prstGeom prst="rect">
            <a:avLst/>
          </a:prstGeom>
          <a:noFill/>
          <a:ln>
            <a:noFill/>
          </a:ln>
        </p:spPr>
        <p:txBody>
          <a:bodyPr lIns="91425" tIns="91425" rIns="91425" bIns="91425" anchor="t" anchorCtr="0">
            <a:noAutofit/>
          </a:bodyPr>
          <a:lstStyle/>
          <a:p>
            <a:pPr lvl="0">
              <a:spcBef>
                <a:spcPts val="0"/>
              </a:spcBef>
              <a:buNone/>
            </a:pPr>
            <a:r>
              <a:rPr lang="en" sz="2400">
                <a:latin typeface="Calibri"/>
                <a:ea typeface="Calibri"/>
                <a:cs typeface="Calibri"/>
                <a:sym typeface="Calibri"/>
              </a:rPr>
              <a:t>³</a:t>
            </a:r>
          </a:p>
        </p:txBody>
      </p:sp>
      <p:sp>
        <p:nvSpPr>
          <p:cNvPr id="182" name="Shape 182"/>
          <p:cNvSpPr txBox="1"/>
          <p:nvPr/>
        </p:nvSpPr>
        <p:spPr>
          <a:xfrm>
            <a:off x="33033275" y="14287200"/>
            <a:ext cx="3732000" cy="489600"/>
          </a:xfrm>
          <a:prstGeom prst="rect">
            <a:avLst/>
          </a:prstGeom>
          <a:noFill/>
          <a:ln>
            <a:noFill/>
          </a:ln>
        </p:spPr>
        <p:txBody>
          <a:bodyPr lIns="91425" tIns="91425" rIns="91425" bIns="91425" anchor="t" anchorCtr="0">
            <a:noAutofit/>
          </a:bodyPr>
          <a:lstStyle/>
          <a:p>
            <a:pPr lvl="0">
              <a:spcBef>
                <a:spcPts val="0"/>
              </a:spcBef>
              <a:buNone/>
            </a:pPr>
            <a:r>
              <a:rPr lang="en" sz="1600" b="1">
                <a:latin typeface="Calibri"/>
                <a:ea typeface="Calibri"/>
                <a:cs typeface="Calibri"/>
                <a:sym typeface="Calibri"/>
              </a:rPr>
              <a:t>Enzymatic Domains of Separated Lysin As</a:t>
            </a:r>
          </a:p>
        </p:txBody>
      </p:sp>
      <p:sp>
        <p:nvSpPr>
          <p:cNvPr id="2" name="Rectangle 1"/>
          <p:cNvSpPr/>
          <p:nvPr/>
        </p:nvSpPr>
        <p:spPr>
          <a:xfrm>
            <a:off x="22814689" y="15571858"/>
            <a:ext cx="2566285" cy="8552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 sz="1800" b="1" dirty="0">
                <a:latin typeface="Calibri"/>
                <a:ea typeface="Calibri"/>
                <a:cs typeface="Calibri"/>
                <a:sym typeface="Calibri"/>
              </a:rPr>
              <a:t>Top row – Terapin</a:t>
            </a:r>
          </a:p>
          <a:p>
            <a:pPr lvl="0"/>
            <a:r>
              <a:rPr lang="en" sz="1800" b="1" dirty="0">
                <a:latin typeface="Calibri"/>
                <a:ea typeface="Calibri"/>
                <a:cs typeface="Calibri"/>
                <a:sym typeface="Calibri"/>
              </a:rPr>
              <a:t>Middle row – BetterKatz</a:t>
            </a:r>
          </a:p>
          <a:p>
            <a:pPr lvl="0"/>
            <a:r>
              <a:rPr lang="en" sz="1800" b="1" dirty="0">
                <a:latin typeface="Calibri"/>
                <a:ea typeface="Calibri"/>
                <a:cs typeface="Calibri"/>
                <a:sym typeface="Calibri"/>
              </a:rPr>
              <a:t>Bottom row – Utz</a:t>
            </a:r>
          </a:p>
        </p:txBody>
      </p:sp>
      <p:sp>
        <p:nvSpPr>
          <p:cNvPr id="105" name="Shape 105"/>
          <p:cNvSpPr txBox="1"/>
          <p:nvPr/>
        </p:nvSpPr>
        <p:spPr>
          <a:xfrm>
            <a:off x="1273625" y="12036950"/>
            <a:ext cx="9118500" cy="7695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Calibri"/>
              <a:buNone/>
            </a:pPr>
            <a:r>
              <a:rPr lang="en" sz="3600" b="1" dirty="0">
                <a:latin typeface="Calibri"/>
                <a:ea typeface="Calibri"/>
                <a:cs typeface="Calibri"/>
                <a:sym typeface="Calibri"/>
              </a:rPr>
              <a:t>Introduction to </a:t>
            </a:r>
            <a:r>
              <a:rPr lang="en" sz="3600" b="1" i="1" dirty="0">
                <a:latin typeface="Calibri"/>
                <a:ea typeface="Calibri"/>
                <a:cs typeface="Calibri"/>
                <a:sym typeface="Calibri"/>
              </a:rPr>
              <a:t>Gordonia terrae</a:t>
            </a:r>
          </a:p>
        </p:txBody>
      </p:sp>
    </p:spTree>
  </p:cSld>
  <p:clrMapOvr>
    <a:masterClrMapping/>
  </p:clrMapOvr>
</p:sld>
</file>

<file path=ppt/theme/theme1.xml><?xml version="1.0" encoding="utf-8"?>
<a:theme xmlns:a="http://schemas.openxmlformats.org/drawingml/2006/main"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light-2">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TotalTime>
  <Words>1660</Words>
  <Application>Microsoft Macintosh PowerPoint</Application>
  <PresentationFormat>Custom</PresentationFormat>
  <Paragraphs>148</Paragraphs>
  <Slides>1</Slides>
  <Notes>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vt:i4>
      </vt:variant>
    </vt:vector>
  </HeadingPairs>
  <TitlesOfParts>
    <vt:vector size="6" baseType="lpstr">
      <vt:lpstr>Calibri</vt:lpstr>
      <vt:lpstr>Times New Roman</vt:lpstr>
      <vt:lpstr>Arial</vt:lpstr>
      <vt:lpstr>simple-light-2</vt:lpstr>
      <vt:lpstr>simple-light-2</vt:lpstr>
      <vt:lpstr>PowerPoint Presentation</vt:lpstr>
    </vt:vector>
  </TitlesOfParts>
  <LinksUpToDate>false</LinksUpToDate>
  <SharedDoc>false</SharedDoc>
  <HyperlinksChanged>false</HyperlinksChanged>
  <AppVersion>15.0022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Marcie Warner</dc:creator>
  <cp:lastModifiedBy>Welkin Pope</cp:lastModifiedBy>
  <cp:revision>7</cp:revision>
  <dcterms:modified xsi:type="dcterms:W3CDTF">2016-06-20T19:16:29Z</dcterms:modified>
</cp:coreProperties>
</file>