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82" d="100"/>
          <a:sy n="82" d="100"/>
        </p:scale>
        <p:origin x="2240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71E35-1116-FD00-A909-4E11E8F0A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B3698-D4B5-E307-1B24-FCD493CB0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AD553-3376-DDF4-9C64-F3C43C68E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86A83-F3E8-1058-4911-26B99812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AA8AE-68AA-F4DA-E07E-81550DF16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15122-FC06-E96C-A60A-B08316FF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2039BE-31D9-4497-2D49-FE98458EF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BD543-2E31-82CC-4D06-7F4705850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4F1E4-AD8A-FF46-EC2C-06FC78D0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C2AC5-E986-FB2F-77C5-3AF83891C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8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FBBAC7-BA4B-3296-F9F1-BFDA73B43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C17C0-4FD8-1A44-133A-D3119C6B3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C06FC-D3FC-A194-EABC-746240BE2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FC5EF-E206-AF80-666B-955B9EBF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87D96-5324-6F37-29F1-FA229B500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58B3-83EB-EB60-3FAA-4BE9BB1A5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7C63-7C7B-0457-6E38-E587CE18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6B3B1-A115-2059-BADD-DC5A8FD69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8BE47-B468-060E-449D-E85C977B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5D3B4-13AA-C497-43DF-7F383735A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8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A4B1-4846-66F3-EA4F-79FE4819C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301F5-F66A-55E0-C53E-BEEDA6844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0BF71-6422-77CE-39D2-F1D5B25A2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81D46-A2FA-A9AC-298B-75265A5E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FB3F8-F853-C7F1-8039-6A5F52FC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8F7D-9FEA-0620-3F8C-9A27D2B9A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49F5F-D9C9-84AA-B322-6CBB2A260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92CAA-E7E3-5533-DEA1-D4017CE4B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5038D-A7D9-190F-A39E-AD765B5E8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39972-7CB9-7546-167A-E5F6F42B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B2E4F-5787-DFA9-FA31-37C56F01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1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52F2E-F17A-067C-7054-690C522A7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C2EF9-6036-6644-2B94-45B339D19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5FFC58-31DD-2E16-B68C-0B75F7F76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EFA83-8E45-05B3-9E48-C5E0714A4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DABF8F-6C8E-7AA3-DC4C-ECBCB4FA2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CDD0B-3735-E462-0016-6173A5BA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BD0A52-3AFA-DABA-C275-64945EB89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4C6472-340D-510E-1CFB-92AE68C8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1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FD12-F961-F9FF-1F74-2276C43C6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EC01E3-F8A7-FE64-C052-1FE62AF6C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6D0F4-2584-0F6A-0BF5-1CDF3033D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EF1E72-E102-2E1D-3B44-19D05774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065688-50D3-D148-5F90-50645BA9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96507-1CB7-4381-210D-9BE57400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44FED-6D25-02DB-9812-BE17659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5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8CCE-1144-3954-C44C-FF79C63C9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F8872-2045-5D85-9217-2739003AC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4B2EAD-03CE-06FF-16CB-B75980127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F6C9F6-A3D8-20F1-D1BD-36AB28B9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B57248-4E27-2DF0-2131-8CDAC46A1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FF7CA-9D15-2021-4BE0-3CDA5C98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7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23759-2C6A-B84C-BC87-3648E445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CF94F3-99EF-68C4-5ADD-153F50DF5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3FE357-A1BE-699E-E62F-CB17D2B62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0C0123-BD19-FBCD-9F1C-1BCD2B32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0E516-15A5-49EE-688C-702D0441B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B0A29-A053-9110-C567-01E5ED2C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9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2A45F7-28F8-07B1-3E44-9C3C5E227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75019-42FC-E3D7-197C-7E988E132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7A424-5B65-EC2D-829D-E74D62B66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FDEC8-5189-D74E-8463-E72A13ED8798}" type="datetimeFigureOut">
              <a:rPr lang="en-US" smtClean="0"/>
              <a:t>7/6/25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7E3B2-C2CE-4952-9D03-5C3E1F265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FFA4E-4871-02C7-ADFF-DEF05B03E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8D9A-D606-E64E-A434-AB037FAA9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0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E6355-D76A-E60B-7333-214D4CF42F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407D9-4BD2-C033-4981-73797290E4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F13480-5691-F636-DB87-735D87360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919" y="599084"/>
            <a:ext cx="7772400" cy="58217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755D595-90A8-346D-E6C2-B01313F7C5B8}"/>
              </a:ext>
            </a:extLst>
          </p:cNvPr>
          <p:cNvSpPr txBox="1"/>
          <p:nvPr/>
        </p:nvSpPr>
        <p:spPr>
          <a:xfrm>
            <a:off x="3699642" y="1195249"/>
            <a:ext cx="5033541" cy="2479675"/>
          </a:xfrm>
          <a:prstGeom prst="rect">
            <a:avLst/>
          </a:prstGeom>
          <a:noFill/>
          <a:ln w="19050">
            <a:solidFill>
              <a:srgbClr val="FF40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15B111-7374-D3C4-4631-C2232CF11019}"/>
              </a:ext>
            </a:extLst>
          </p:cNvPr>
          <p:cNvSpPr txBox="1"/>
          <p:nvPr/>
        </p:nvSpPr>
        <p:spPr>
          <a:xfrm>
            <a:off x="8814327" y="2250420"/>
            <a:ext cx="996555" cy="369332"/>
          </a:xfrm>
          <a:prstGeom prst="rect">
            <a:avLst/>
          </a:prstGeom>
          <a:noFill/>
          <a:ln>
            <a:solidFill>
              <a:srgbClr val="FF4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40FF"/>
                </a:solidFill>
              </a:rPr>
              <a:t>Region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20B4CF-3919-D2BE-E5C3-097CC87D39D7}"/>
              </a:ext>
            </a:extLst>
          </p:cNvPr>
          <p:cNvSpPr txBox="1"/>
          <p:nvPr/>
        </p:nvSpPr>
        <p:spPr>
          <a:xfrm>
            <a:off x="3443451" y="3694113"/>
            <a:ext cx="5421675" cy="2479675"/>
          </a:xfrm>
          <a:prstGeom prst="rect">
            <a:avLst/>
          </a:prstGeom>
          <a:noFill/>
          <a:ln w="19050"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2CCB2D-144E-391C-5666-CC1D6AEE9DB6}"/>
              </a:ext>
            </a:extLst>
          </p:cNvPr>
          <p:cNvSpPr txBox="1"/>
          <p:nvPr/>
        </p:nvSpPr>
        <p:spPr>
          <a:xfrm>
            <a:off x="8953764" y="3694113"/>
            <a:ext cx="996555" cy="369332"/>
          </a:xfrm>
          <a:prstGeom prst="rect">
            <a:avLst/>
          </a:prstGeom>
          <a:noFill/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Region 2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9C5EEB2-1E3A-1528-3A97-31CC87665C65}"/>
              </a:ext>
            </a:extLst>
          </p:cNvPr>
          <p:cNvCxnSpPr/>
          <p:nvPr/>
        </p:nvCxnSpPr>
        <p:spPr>
          <a:xfrm>
            <a:off x="3443451" y="3429000"/>
            <a:ext cx="412932" cy="634445"/>
          </a:xfrm>
          <a:prstGeom prst="straightConnector1">
            <a:avLst/>
          </a:prstGeom>
          <a:ln w="28575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9091A67-0727-3C03-71B6-C2F8F0777539}"/>
              </a:ext>
            </a:extLst>
          </p:cNvPr>
          <p:cNvSpPr txBox="1"/>
          <p:nvPr/>
        </p:nvSpPr>
        <p:spPr>
          <a:xfrm>
            <a:off x="2483683" y="2997280"/>
            <a:ext cx="1016817" cy="369332"/>
          </a:xfrm>
          <a:prstGeom prst="rect">
            <a:avLst/>
          </a:prstGeom>
          <a:noFill/>
          <a:ln>
            <a:solidFill>
              <a:srgbClr val="FF4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40FF"/>
                </a:solidFill>
              </a:rPr>
              <a:t>PRF here</a:t>
            </a:r>
          </a:p>
        </p:txBody>
      </p:sp>
    </p:spTree>
    <p:extLst>
      <p:ext uri="{BB962C8B-B14F-4D97-AF65-F5344CB8AC3E}">
        <p14:creationId xmlns:p14="http://schemas.microsoft.com/office/powerpoint/2010/main" val="3456156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0A53A-481B-3D2B-D7B3-F1C374C81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6E0BE-AE53-F119-7120-15262B9AE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154C0C-FD82-57CF-03C6-2EF6D7309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951547"/>
            <a:ext cx="7772400" cy="4954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39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Sally Dixon Molloy</dc:creator>
  <cp:lastModifiedBy>Sally Dixon Molloy</cp:lastModifiedBy>
  <cp:revision>2</cp:revision>
  <dcterms:created xsi:type="dcterms:W3CDTF">2025-07-07T00:36:33Z</dcterms:created>
  <dcterms:modified xsi:type="dcterms:W3CDTF">2025-07-07T00:42:09Z</dcterms:modified>
</cp:coreProperties>
</file>