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23"/>
  </p:normalViewPr>
  <p:slideViewPr>
    <p:cSldViewPr snapToGrid="0" snapToObjects="1">
      <p:cViewPr varScale="1">
        <p:scale>
          <a:sx n="83" d="100"/>
          <a:sy n="83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1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46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70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61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33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93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6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1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4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26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8DB95-0FF7-2744-8026-3EAEC1DBEF9E}" type="datetimeFigureOut">
              <a:rPr lang="en-US" smtClean="0"/>
              <a:t>7/17/18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C42A7-B04F-974C-B73F-4A414180F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8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584" y="604434"/>
            <a:ext cx="3288052" cy="58583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10346" y="4835471"/>
            <a:ext cx="255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Terminase</a:t>
            </a:r>
            <a:r>
              <a:rPr lang="en-US" dirty="0" smtClean="0"/>
              <a:t> small subunit?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3967969" y="5020137"/>
            <a:ext cx="1301455" cy="853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198602" y="2107768"/>
            <a:ext cx="3673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&gt;Rando14_Draft gp5MAEKTSDRLAELRKLHGRISTAVFDEDTPPRDLAALSRRLMEISKEIETIELQRLQNGETSADVPADEAFDGEDV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971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700" y="711200"/>
            <a:ext cx="8851900" cy="542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35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671" y="464950"/>
            <a:ext cx="6524602" cy="579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1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</Words>
  <Application>Microsoft Macintosh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2018-07-17T14:50:09Z</dcterms:created>
  <dcterms:modified xsi:type="dcterms:W3CDTF">2018-07-17T15:28:48Z</dcterms:modified>
</cp:coreProperties>
</file>