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7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9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8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3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81DB-A184-4FE2-A894-C4AD84E8EEED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38C11-91A5-4F2E-9C3D-885BE150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6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8919"/>
            <a:ext cx="4412970" cy="29453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"/>
          <a:stretch/>
        </p:blipFill>
        <p:spPr>
          <a:xfrm>
            <a:off x="4412970" y="1058778"/>
            <a:ext cx="4712934" cy="44853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394" y="394636"/>
            <a:ext cx="566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Vanisius_15 </a:t>
            </a:r>
            <a:r>
              <a:rPr lang="en-US" dirty="0" err="1" smtClean="0"/>
              <a:t>HHPred</a:t>
            </a:r>
            <a:r>
              <a:rPr lang="en-US" dirty="0" smtClean="0"/>
              <a:t> results – possible tail fiber?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9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1" y="808354"/>
            <a:ext cx="7792537" cy="5992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394" y="394636"/>
            <a:ext cx="566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Vanisius_9 </a:t>
            </a:r>
            <a:r>
              <a:rPr lang="en-US" dirty="0" err="1" smtClean="0"/>
              <a:t>HHPred</a:t>
            </a:r>
            <a:r>
              <a:rPr lang="en-US" dirty="0" smtClean="0"/>
              <a:t> results – minor tail protein or NKF?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5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C. Nicole Sunnen</dc:creator>
  <cp:lastModifiedBy>C. Nicole Sunnen</cp:lastModifiedBy>
  <cp:revision>1</cp:revision>
  <dcterms:created xsi:type="dcterms:W3CDTF">2019-07-11T21:01:54Z</dcterms:created>
  <dcterms:modified xsi:type="dcterms:W3CDTF">2019-07-11T21:09:36Z</dcterms:modified>
</cp:coreProperties>
</file>