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922F-0651-5944-B9FF-EFD1A775C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F2E25-C21E-714C-8737-8E9390601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2BBAB-114A-7741-BF60-BC93B6DF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712E-6D08-0E4E-AA06-925861BB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C4A-12FB-A74A-99A8-DC492282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E516-89CD-3E41-A7B7-570C978B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74CA-B419-9241-844E-EBD9E576F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49810-5AE8-8C48-AEAB-2BEE24B7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5DA4-32CA-E442-A4FB-8153A681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1DA-64FB-A94F-A0B6-BDC08C0E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BB74B-06EB-D748-978A-903105642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781A7-1223-2844-8856-2120D5FEE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DAF11-1AE9-CC4A-ABF2-0C277E65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44C-C1FE-0C4C-BD0C-66805AE5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857A-45B4-1142-9C51-68A7F36D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1F95-0A9E-1140-9589-8A2956C1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69EF-2D65-1141-B5B7-EDA27C38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07069-1A48-0D40-A1A4-C9B52A3E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FBCF-7079-8140-88CB-355DC33C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01FB-EF26-FE49-87AB-78F5E64E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6048-A353-B04D-854D-6999B2C2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43011-71A2-7240-8958-FCBF3115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D731-A60A-E142-8486-34707625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85E5-7AEB-BA49-97D1-DF8F237C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5645-1895-ED44-957D-A8621387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5096-A294-004B-B33A-75D50F99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588C-B95A-3244-9B43-A4731ACD3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5D7C0-0D7D-9048-96F0-0C11171F9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50308-E928-CB49-8401-35FB0199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E5048-2BF9-AB46-B2C8-8068F855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BC7B-410D-F44C-8513-4A346DC7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7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8DF3-4378-5441-8BAF-265E8691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AC6D0-ECBD-2440-8362-8AE277320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94F40-9EA9-AF47-9149-E7746153C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AA87F-4664-B845-B5B6-9A4DFF5DB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D2D48-85AE-D44C-B4B7-313673CBC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FC51D-B4E3-7A4E-B599-FE844731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F22F3-F7C5-C347-A79A-CF574370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A2C0C-3743-854E-9B12-E0B36EFF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0A3B-83FF-CE4F-9832-5F028115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37C87-4C17-A043-B926-EA91E167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BDA2-CA72-DF41-851B-D524C395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25BCC-74B8-3141-961F-DC9FA69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0C124-8AD5-5F41-8D2F-2A788C30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32050-8822-7E42-8CFF-CD72F53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A3ED7-5C88-DE4B-9F60-AED5055B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7904-42BB-0B49-A72A-DDF713B9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AF76-6D09-1F47-B04D-2E20D341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F4173-FAA8-2E4B-858F-EAFA48B2D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09EAF-BF0E-0046-962A-A98F66A2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DCD9E-2980-AB42-8493-2C0244CA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88A23-80DC-1443-B4AB-3567E564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3395-751D-9246-83EE-820C2720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414C5-5524-664C-BA49-8DE8407F7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F256F-27FE-F24A-914A-ACB2B5E46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A4009-3380-1B46-A9F4-2A7FE034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A0DE-CA9C-7641-8C28-49ED55D1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F88B-E595-6144-8940-5839B556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5B511-79E9-7349-B0CE-236CD4EE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6895D-CEE5-7E4D-8201-D55C0FF44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96914-195F-954F-8FA4-791C228BE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8426-0059-DA45-B9C0-584440513A5E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AA83-B68E-A249-A360-CE3DA0C5B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EEBB0-8EBC-E24E-B0B5-994FF9061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9751-8472-4841-81A2-1F6A26CA2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3BB9C3-3947-0B48-A334-D7486ADA71DA}"/>
              </a:ext>
            </a:extLst>
          </p:cNvPr>
          <p:cNvGrpSpPr/>
          <p:nvPr/>
        </p:nvGrpSpPr>
        <p:grpSpPr>
          <a:xfrm>
            <a:off x="124525" y="255624"/>
            <a:ext cx="6620936" cy="4652430"/>
            <a:chOff x="2785532" y="1277884"/>
            <a:chExt cx="6620936" cy="46524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DD9DC6-21B3-154F-BA92-F66CD86AB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5532" y="2501863"/>
              <a:ext cx="6620936" cy="34284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B07083-05A2-7A4C-83A3-E9686BBF0984}"/>
                </a:ext>
              </a:extLst>
            </p:cNvPr>
            <p:cNvSpPr txBox="1"/>
            <p:nvPr/>
          </p:nvSpPr>
          <p:spPr>
            <a:xfrm>
              <a:off x="2785532" y="1731925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Lamba</a:t>
              </a:r>
              <a:r>
                <a:rPr lang="en-US" dirty="0"/>
                <a:t> </a:t>
              </a:r>
              <a:r>
                <a:rPr lang="en-US" dirty="0" err="1"/>
                <a:t>HindIII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64D7E2-BD86-8D4C-9A41-E6D25904EB0F}"/>
                </a:ext>
              </a:extLst>
            </p:cNvPr>
            <p:cNvSpPr txBox="1"/>
            <p:nvPr/>
          </p:nvSpPr>
          <p:spPr>
            <a:xfrm>
              <a:off x="7929782" y="1731925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Lamba</a:t>
              </a:r>
              <a:r>
                <a:rPr lang="en-US" dirty="0"/>
                <a:t> </a:t>
              </a:r>
              <a:r>
                <a:rPr lang="en-US" dirty="0" err="1"/>
                <a:t>HindIII</a:t>
              </a:r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610AEEE-6841-2E42-AEE8-56139FC14E6E}"/>
                </a:ext>
              </a:extLst>
            </p:cNvPr>
            <p:cNvGrpSpPr/>
            <p:nvPr/>
          </p:nvGrpSpPr>
          <p:grpSpPr>
            <a:xfrm>
              <a:off x="2887140" y="2229488"/>
              <a:ext cx="1176068" cy="251285"/>
              <a:chOff x="267129" y="914398"/>
              <a:chExt cx="1176068" cy="25128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8DB39D-1B8F-0B4C-A2E8-2C4B19A7C6AB}"/>
                  </a:ext>
                </a:extLst>
              </p:cNvPr>
              <p:cNvSpPr txBox="1"/>
              <p:nvPr/>
            </p:nvSpPr>
            <p:spPr>
              <a:xfrm>
                <a:off x="267129" y="914400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500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384F9E-6449-B24C-A4BF-0E4B679245A2}"/>
                  </a:ext>
                </a:extLst>
              </p:cNvPr>
              <p:cNvSpPr txBox="1"/>
              <p:nvPr/>
            </p:nvSpPr>
            <p:spPr>
              <a:xfrm>
                <a:off x="679525" y="914398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250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650B09-0C8B-B848-8042-9723A2BCD500}"/>
                  </a:ext>
                </a:extLst>
              </p:cNvPr>
              <p:cNvSpPr txBox="1"/>
              <p:nvPr/>
            </p:nvSpPr>
            <p:spPr>
              <a:xfrm>
                <a:off x="1061361" y="919462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125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5F70E72-F90E-8347-8212-18F32E1CE9A0}"/>
                </a:ext>
              </a:extLst>
            </p:cNvPr>
            <p:cNvGrpSpPr/>
            <p:nvPr/>
          </p:nvGrpSpPr>
          <p:grpSpPr>
            <a:xfrm>
              <a:off x="8143388" y="2173503"/>
              <a:ext cx="1254180" cy="251285"/>
              <a:chOff x="297951" y="914398"/>
              <a:chExt cx="1254180" cy="25128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6FB6EE-DB7D-254A-852B-F274A22DF5F2}"/>
                  </a:ext>
                </a:extLst>
              </p:cNvPr>
              <p:cNvSpPr txBox="1"/>
              <p:nvPr/>
            </p:nvSpPr>
            <p:spPr>
              <a:xfrm>
                <a:off x="297951" y="91440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62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315F5F-0A62-3A42-B4A7-102D40345A93}"/>
                  </a:ext>
                </a:extLst>
              </p:cNvPr>
              <p:cNvSpPr txBox="1"/>
              <p:nvPr/>
            </p:nvSpPr>
            <p:spPr>
              <a:xfrm>
                <a:off x="761717" y="914398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31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7B637D-74F9-A745-83AA-2EB716CE4297}"/>
                  </a:ext>
                </a:extLst>
              </p:cNvPr>
              <p:cNvSpPr txBox="1"/>
              <p:nvPr/>
            </p:nvSpPr>
            <p:spPr>
              <a:xfrm>
                <a:off x="1236019" y="91946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16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897AC1-F826-3D4F-9213-3D0C81BCA456}"/>
                </a:ext>
              </a:extLst>
            </p:cNvPr>
            <p:cNvSpPr txBox="1"/>
            <p:nvPr/>
          </p:nvSpPr>
          <p:spPr>
            <a:xfrm rot="16200000">
              <a:off x="3874736" y="1688092"/>
              <a:ext cx="837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Square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401EB5-42A2-6741-AD56-E9F9A59D744A}"/>
                </a:ext>
              </a:extLst>
            </p:cNvPr>
            <p:cNvSpPr txBox="1"/>
            <p:nvPr/>
          </p:nvSpPr>
          <p:spPr>
            <a:xfrm rot="16200000">
              <a:off x="4171915" y="1649428"/>
              <a:ext cx="1112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Rosemary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83F921A-5478-C149-87D3-8A444AB9AD19}"/>
              </a:ext>
            </a:extLst>
          </p:cNvPr>
          <p:cNvSpPr txBox="1"/>
          <p:nvPr/>
        </p:nvSpPr>
        <p:spPr>
          <a:xfrm>
            <a:off x="5184554" y="4908054"/>
            <a:ext cx="190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QC gel on 11/9/18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7509CB-E818-7647-8B8C-04C216C4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85" y="1269138"/>
            <a:ext cx="4844167" cy="36325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296041E-15CF-E04C-B342-2A36EC0104D8}"/>
              </a:ext>
            </a:extLst>
          </p:cNvPr>
          <p:cNvSpPr txBox="1"/>
          <p:nvPr/>
        </p:nvSpPr>
        <p:spPr>
          <a:xfrm>
            <a:off x="7780746" y="627168"/>
            <a:ext cx="111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Rosemary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D7C97B-F4A5-934C-8BD1-F50741D596C1}"/>
              </a:ext>
            </a:extLst>
          </p:cNvPr>
          <p:cNvSpPr txBox="1"/>
          <p:nvPr/>
        </p:nvSpPr>
        <p:spPr>
          <a:xfrm>
            <a:off x="8610450" y="889169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E6007-2F52-2445-B129-9F9A0599BC83}"/>
              </a:ext>
            </a:extLst>
          </p:cNvPr>
          <p:cNvSpPr txBox="1"/>
          <p:nvPr/>
        </p:nvSpPr>
        <p:spPr>
          <a:xfrm>
            <a:off x="8563232" y="5078627"/>
            <a:ext cx="254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digests on 10/26/18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D30F4-C004-914D-929E-264A3537D1A4}"/>
              </a:ext>
            </a:extLst>
          </p:cNvPr>
          <p:cNvSpPr txBox="1"/>
          <p:nvPr/>
        </p:nvSpPr>
        <p:spPr>
          <a:xfrm>
            <a:off x="8068962" y="5447959"/>
            <a:ext cx="246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 of bands</a:t>
            </a:r>
          </a:p>
          <a:p>
            <a:r>
              <a:rPr lang="en-US" dirty="0"/>
              <a:t>Uncut </a:t>
            </a:r>
            <a:r>
              <a:rPr lang="en-US" dirty="0" err="1"/>
              <a:t>BamHI</a:t>
            </a:r>
            <a:r>
              <a:rPr lang="en-US" dirty="0"/>
              <a:t> </a:t>
            </a:r>
            <a:r>
              <a:rPr lang="en-US" dirty="0" err="1"/>
              <a:t>EcoRI</a:t>
            </a:r>
            <a:r>
              <a:rPr lang="en-US" dirty="0"/>
              <a:t> </a:t>
            </a:r>
            <a:r>
              <a:rPr lang="en-US" dirty="0" err="1"/>
              <a:t>XhoI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Ward, Robert</cp:lastModifiedBy>
  <cp:revision>5</cp:revision>
  <dcterms:created xsi:type="dcterms:W3CDTF">2018-11-15T19:35:48Z</dcterms:created>
  <dcterms:modified xsi:type="dcterms:W3CDTF">2019-05-20T22:26:50Z</dcterms:modified>
</cp:coreProperties>
</file>