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6"/>
    <p:restoredTop sz="96327"/>
  </p:normalViewPr>
  <p:slideViewPr>
    <p:cSldViewPr snapToGrid="0" snapToObjects="1">
      <p:cViewPr>
        <p:scale>
          <a:sx n="150" d="100"/>
          <a:sy n="150" d="100"/>
        </p:scale>
        <p:origin x="344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EFA8C-1B48-B14E-AE7C-2CFE0C8BE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9B9CC-6C94-2A42-BCCA-5B7F43AC4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8BA1E-C625-5940-96C7-785BAF5B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220B0-F703-694B-BAF6-04A4434E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3AF6C-05C5-DA44-9B44-94699DFE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5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6547E-610B-7244-A7B6-F0FD9094A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028A52-41BA-ED43-8FA1-3270776CB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FF1D1-44EB-C448-9010-8EED763F8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E5948-6497-DA48-929C-C0947F30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6E46F-6DBD-C74B-9706-4A10A3DB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2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30F69B-292F-D648-9B48-631330910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BF26C-A337-0A44-8A34-0671C94FF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8CAB0-DA4B-CD4E-8EBA-60856BC81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FB946-4950-5D49-995C-4055C86EB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F8B3D-72A6-9640-B763-7C2A09CBF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02FA9-A916-6349-9B79-83AAF2161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74D05-D90E-B045-A0E3-754D6D828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F3510-E51F-3C4D-8C9B-52A79BF1F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3F68E-90DC-DE4D-802B-CF1592CB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99DA-EFCC-1B4E-A288-841A3036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7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C8BAD-D31C-3A4E-958A-6A385793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0896B-81ED-A44A-A453-9241C80A5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C50AE-BD97-4E4B-8EF0-BFE6152E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A7226-1A41-D741-B653-E6C384D4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3BCBD-4435-0A41-AC67-7B94C480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3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9D7E9-08DF-C241-8264-EED75560E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701D7-F53D-2B43-A3F5-3CD7F457DC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D24B7D-4DE5-034A-A431-0CA2EF1ED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03A91-1459-C44C-A600-E7BBA9004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A5189-38A6-FD4F-AF0F-E66EAD98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925F9-0B6E-BB4D-BFFB-B920E890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7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CA304-3AD5-C24D-82AF-CCAD9CB94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4BC0D-9149-2745-A030-7E064B31C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E1720-0089-3A43-87A8-7B1B1B964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F74729-8EB7-7E46-89EF-7E812DF0B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8BC606-414C-874C-AB4E-CB16AC1D3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0069A9-B805-8D4A-9CD9-D574CA94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FC4E41-7D63-8141-8099-C48E8FC1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691CBD-00F8-E94D-A229-FB9831B44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626A5-CEF6-3049-8464-A7C6685CD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93120A-1AF2-8E42-A1FF-5B495617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109C3-D7CC-B841-AB75-27F6AB7C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3BBD4-925E-A243-8E28-15E3815B5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C36D9A-C755-2D41-8D05-4837059E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0C610B-AE30-CC40-B4C3-B31C772A9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C2FF9-A9C6-2C4A-A142-ECBD60E0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8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6E70-26D6-5545-973E-C0D177A72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D03B8-EEB8-5341-94FB-F4BB96CE3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3A466-693E-044E-AEB0-5AEC21EA6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552FA-0816-0742-A010-29E8D18A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1B074-8B1F-AC4E-893A-FC29DB65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F1EFF-7A96-CB40-838A-B2801B89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5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23E69-F075-7349-8EA4-E71B2D078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92664-4996-8147-83D7-561B355C5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000C1-913E-7148-AFC9-C25325DFB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13387-3C2B-3349-85BE-586B2B18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19B89-6B6D-7D4D-A9A2-576F431E9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D8FE2-A234-024B-9CEA-C9136D40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E49ECC-33B8-F34A-B24B-406DED44B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135A5-476D-5A46-B2B4-6E25E37B1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4FE2A-EE40-8843-861B-EE7BE67F8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FAE3B-82F1-F24B-8C44-E9F935986A2F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62DD9-E7BF-2149-8B4C-A436FE024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FF7F9-0EF1-6B43-A513-9DBAE1D8A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6EECA-7E42-8447-A5F6-1122C1C3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4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2BA99A-8AA1-1943-B8D6-888607FDE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68" y="1570566"/>
            <a:ext cx="11311663" cy="44831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46B9D2D-7E92-DF4D-B137-C6782EEB44E6}"/>
              </a:ext>
            </a:extLst>
          </p:cNvPr>
          <p:cNvSpPr/>
          <p:nvPr/>
        </p:nvSpPr>
        <p:spPr>
          <a:xfrm>
            <a:off x="9643533" y="1761067"/>
            <a:ext cx="1159934" cy="87206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6BC91A-F6F4-724E-B826-C846023483D5}"/>
              </a:ext>
            </a:extLst>
          </p:cNvPr>
          <p:cNvSpPr/>
          <p:nvPr/>
        </p:nvSpPr>
        <p:spPr>
          <a:xfrm>
            <a:off x="9643533" y="3475567"/>
            <a:ext cx="1159934" cy="87206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3958A95-DBFD-0D44-9BE7-17FCD0D7CB33}"/>
              </a:ext>
            </a:extLst>
          </p:cNvPr>
          <p:cNvSpPr/>
          <p:nvPr/>
        </p:nvSpPr>
        <p:spPr>
          <a:xfrm>
            <a:off x="9643533" y="4974167"/>
            <a:ext cx="1159934" cy="87206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1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An, Ping</dc:creator>
  <cp:lastModifiedBy>An, Ping</cp:lastModifiedBy>
  <cp:revision>1</cp:revision>
  <dcterms:created xsi:type="dcterms:W3CDTF">2021-09-30T20:45:01Z</dcterms:created>
  <dcterms:modified xsi:type="dcterms:W3CDTF">2021-09-30T21:09:15Z</dcterms:modified>
</cp:coreProperties>
</file>