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4"/>
    <p:restoredTop sz="96654"/>
  </p:normalViewPr>
  <p:slideViewPr>
    <p:cSldViewPr snapToGrid="0">
      <p:cViewPr varScale="1">
        <p:scale>
          <a:sx n="116" d="100"/>
          <a:sy n="116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2C14-24B8-4F4B-FBAC-3E7233EC4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3D8F2-962E-B883-C5A7-1DAD8B95F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E7160-00E3-017D-D842-031E101F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FA36A-6252-5BC6-9177-50285AD9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F08C-96D0-E50E-CCA8-8DB02F68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2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9B1D-682E-DC1E-0BAC-E0F0A3A8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44732-6E64-699F-BB96-D58A865EA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2FE88-9A34-FB16-A23A-14C19613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DA74E-0917-B9E0-4646-39099245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B6C27-AC53-8225-5D2A-37D46412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29C90-32BD-083B-2B6F-BCD69F635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5DF46-216E-D452-DEBD-F40ADF75B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61785-3B15-58B3-E767-EBAA6332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3E30D-4056-499D-4090-1313770E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28A7-326B-A9DA-CB56-72389F2C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3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6B70-08FA-5490-768F-09079526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56493-B708-F6C1-903A-10C62AF82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8B75E-3FF8-B169-875B-0DC5DE43E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0AB1C-9CB9-6155-B3D5-4E206EC9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0403-EEA1-EA4F-D7B9-22CCA567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2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0F0C9-15DF-8F50-A383-F1D008E6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F4D6B-5427-8FEA-60C2-93CE1EC6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5A4C6-C627-8075-E76E-8453E7D4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DDB8-4B84-2CF4-B86D-97FBFE05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4181F-9D58-6A58-D0BE-71FB0E2C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1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9825-0DC1-9942-881A-7AF3107E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5A4F-C0CF-6DDA-E29B-A3E46D21D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BC4EE-0AA9-5F89-7088-D61620568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AF6EF-FA74-BE74-A7A5-4E1879C3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035D-1C03-AC68-B112-1D6D57E6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E6414-A49F-F16A-0AA6-A3CAEBD6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A891-A0C5-0B97-5478-5C0092CA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C4E9E-4540-8F69-4DE6-F4B498F51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0432A-13E8-479F-DE48-FBEB4A2D2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A7DA6-C260-199A-6FD7-E28A50523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3E133-438B-611C-92C4-52C69F23B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EA1D2-D9B8-99E0-743D-A6282BF2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F079D-2B82-A849-6E32-8B772B02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7AB63-DBA7-C465-F3A4-C0902ACE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DD66-86DD-0C96-41CE-8CFF544E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DB30C-2131-76A7-F5AD-9C9302AB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C948D-5448-8824-C00C-F8BCE842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953CB-DEDA-8869-D4BD-F9404CB7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FFDA7-81F6-8F24-434F-5F5971A4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70F87-C4B7-CD23-2C12-C48D16BD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F23A-2363-D911-7F51-31502487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CB7BF-94B7-E5D6-9667-F3168D82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E945-2A85-F0A7-0BD7-00C05123A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7FC61-3B8F-54A5-5C14-B3251C634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5AFE4-E9A2-3DA2-3854-8AE52556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BCD2C-C681-3291-1DEC-96D36203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6E4B1-6832-F3EA-4731-BCFDF384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7853-3E59-6E00-CB2D-41525981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7647C-1D06-62C3-0210-85C6750D7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9A932-F8E1-B46B-061C-1A2B5F44F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57210-FCDA-1596-06DF-18F72A11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98880-E5EB-0560-4809-D33077A4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E7DFA-54E7-8D85-09C6-80D6A81D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0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B1A57-78B1-CD71-1BD5-0EA284EC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632B7-9096-4ACF-0CBF-0D6CEC2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D9F20-69B3-25E8-7FB0-5BE64D3C9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9C85-88B7-BA43-90AE-5E4FD747C296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81837-242B-405F-4DE1-01908AE64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DD83D-5E1A-4955-D749-385D4F132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1E18-54DE-674A-803D-850A839A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29EC-019D-BCCD-87F0-1F21150F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1" y="365125"/>
            <a:ext cx="10515600" cy="1325563"/>
          </a:xfrm>
        </p:spPr>
        <p:txBody>
          <a:bodyPr/>
          <a:lstStyle/>
          <a:p>
            <a:r>
              <a:rPr lang="en-US" dirty="0"/>
              <a:t>TAC in </a:t>
            </a:r>
            <a:r>
              <a:rPr lang="en-US" dirty="0" err="1"/>
              <a:t>RomansRevenge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AFAF1-6D4C-4FAE-51F6-BD56D55A3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709"/>
          <a:stretch/>
        </p:blipFill>
        <p:spPr>
          <a:xfrm>
            <a:off x="247225" y="1690688"/>
            <a:ext cx="6113818" cy="41067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370CCB-6686-E8AE-3A23-EF84C51BF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828" y="365125"/>
            <a:ext cx="4914900" cy="5867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3202D56-AEA9-2727-8DC3-8780C70C3839}"/>
              </a:ext>
            </a:extLst>
          </p:cNvPr>
          <p:cNvSpPr/>
          <p:nvPr/>
        </p:nvSpPr>
        <p:spPr>
          <a:xfrm>
            <a:off x="8378687" y="550827"/>
            <a:ext cx="2504661" cy="37925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5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F55F1B-9D11-58C8-936F-B69D02B96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59" y="4197094"/>
            <a:ext cx="7772400" cy="2434374"/>
          </a:xfrm>
          <a:prstGeom prst="rect">
            <a:avLst/>
          </a:prstGeom>
          <a:ln w="28575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598F43-4779-021D-A6A6-D0324C596C49}"/>
              </a:ext>
            </a:extLst>
          </p:cNvPr>
          <p:cNvSpPr txBox="1"/>
          <p:nvPr/>
        </p:nvSpPr>
        <p:spPr>
          <a:xfrm>
            <a:off x="228600" y="3747436"/>
            <a:ext cx="243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RomansRevenge_26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E8885-7CF8-87C2-3BD6-8FF5DF064AF4}"/>
              </a:ext>
            </a:extLst>
          </p:cNvPr>
          <p:cNvSpPr txBox="1"/>
          <p:nvPr/>
        </p:nvSpPr>
        <p:spPr>
          <a:xfrm>
            <a:off x="228600" y="535900"/>
            <a:ext cx="11402668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effectLst/>
                <a:latin typeface="Times"/>
              </a:rPr>
              <a:t>Pureglobe5_36</a:t>
            </a:r>
            <a:endParaRPr lang="en-US" sz="1400" dirty="0">
              <a:effectLst/>
              <a:latin typeface="Times"/>
            </a:endParaRPr>
          </a:p>
          <a:p>
            <a:r>
              <a:rPr lang="en-US" sz="1400" dirty="0">
                <a:effectLst/>
                <a:latin typeface="Times"/>
              </a:rPr>
              <a:t>MKEFIKAAGSQSKEVAEEDVLITTHWGTEIAFIKPSEGQFLMMLAMGGRNMDLKAIGNFIALFIELGDEETQRYFQGLLGDRDSGFSVFGEGGIFDIWDEIIKEW</a:t>
            </a:r>
            <a:r>
              <a:rPr lang="en-US" sz="1400" dirty="0">
                <a:solidFill>
                  <a:srgbClr val="FB02FF"/>
                </a:solidFill>
                <a:effectLst/>
                <a:latin typeface="Times"/>
              </a:rPr>
              <a:t>SGKVRP</a:t>
            </a:r>
            <a:r>
              <a:rPr lang="en-US" sz="1400" dirty="0">
                <a:effectLst/>
                <a:latin typeface="Times"/>
              </a:rPr>
              <a:t>QAPASPGSSSETTPVSTARSRRSISYRSQPAES</a:t>
            </a:r>
          </a:p>
          <a:p>
            <a:br>
              <a:rPr lang="en-US" sz="1400" dirty="0">
                <a:effectLst/>
                <a:latin typeface="Times"/>
              </a:rPr>
            </a:br>
            <a:endParaRPr lang="en-US" sz="1400" dirty="0">
              <a:effectLst/>
              <a:latin typeface="Times"/>
            </a:endParaRPr>
          </a:p>
          <a:p>
            <a:r>
              <a:rPr lang="en-US" sz="1400" b="1" dirty="0">
                <a:effectLst/>
                <a:latin typeface="Times"/>
              </a:rPr>
              <a:t>Pureglobe5_37</a:t>
            </a:r>
            <a:endParaRPr lang="en-US" sz="1400" dirty="0">
              <a:effectLst/>
              <a:latin typeface="Times"/>
            </a:endParaRPr>
          </a:p>
          <a:p>
            <a:r>
              <a:rPr lang="en-US" sz="1400" dirty="0">
                <a:effectLst/>
                <a:latin typeface="Times"/>
              </a:rPr>
              <a:t>MKEFIKAAGSQSKEVAEEDVLITTHWGTEIAFIKPSEGQFLMMLAMGGRNMDLKAIGNFIALFIELGDEETQRYFQGLLGDRDSGFSVFGEGGIFDIWDEIIKEW</a:t>
            </a:r>
            <a:r>
              <a:rPr lang="en-US" sz="1400" dirty="0">
                <a:solidFill>
                  <a:srgbClr val="FD8008"/>
                </a:solidFill>
                <a:effectLst/>
                <a:latin typeface="Times"/>
              </a:rPr>
              <a:t>SGKSPA</a:t>
            </a:r>
            <a:r>
              <a:rPr lang="en-US" sz="1400" dirty="0">
                <a:effectLst/>
                <a:latin typeface="Times"/>
              </a:rPr>
              <a:t>AGTRLARILIGNYARLDGSFPQVDLLSLPARRILNIVYVWMLDHLHGEDREKWLNELESPLPGEKADASSFDDSFDQIRQ</a:t>
            </a:r>
          </a:p>
          <a:p>
            <a:br>
              <a:rPr lang="en-US" sz="1400" dirty="0">
                <a:effectLst/>
                <a:latin typeface="Times"/>
              </a:rPr>
            </a:br>
            <a:endParaRPr lang="en-US" sz="1400" dirty="0">
              <a:effectLst/>
              <a:latin typeface="Times"/>
            </a:endParaRPr>
          </a:p>
          <a:p>
            <a:r>
              <a:rPr lang="en-US" sz="1400" b="1" dirty="0">
                <a:effectLst/>
                <a:latin typeface="Times"/>
              </a:rPr>
              <a:t>RomansRevenge_26 </a:t>
            </a:r>
            <a:r>
              <a:rPr lang="en-US" sz="1400" dirty="0">
                <a:effectLst/>
                <a:latin typeface="Times"/>
              </a:rPr>
              <a:t>(stop: 19843)</a:t>
            </a:r>
          </a:p>
          <a:p>
            <a:r>
              <a:rPr lang="en-US" sz="1400" dirty="0">
                <a:effectLst/>
                <a:latin typeface="Times"/>
              </a:rPr>
              <a:t>MQEFITAARDNFQVEESETHVIMLDGREVTLYEPNTTQGALMLTFVRGEMTPEKVAQFMTLFFSFIHKDDRTYIEDRLMDVEDPFKLDSEGGLLDIFFWLMEQI</a:t>
            </a:r>
            <a:r>
              <a:rPr lang="en-US" sz="1400" dirty="0">
                <a:solidFill>
                  <a:srgbClr val="00B0F0"/>
                </a:solidFill>
                <a:effectLst/>
                <a:latin typeface="Times"/>
              </a:rPr>
              <a:t>EGGRPP</a:t>
            </a:r>
            <a:r>
              <a:rPr lang="en-US" sz="1400" dirty="0">
                <a:effectLst/>
                <a:latin typeface="Times"/>
              </a:rPr>
              <a:t>VEPTDYQPSRRATGQRSTATTRAKASTSSPSRSRASSRSSKSGTSNA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534D4-439B-CDC8-578A-BD192C9E7A68}"/>
              </a:ext>
            </a:extLst>
          </p:cNvPr>
          <p:cNvSpPr/>
          <p:nvPr/>
        </p:nvSpPr>
        <p:spPr>
          <a:xfrm>
            <a:off x="3240157" y="4740966"/>
            <a:ext cx="2855844" cy="9541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D2E89-6354-915A-F0E9-AC4B3C141EF3}"/>
              </a:ext>
            </a:extLst>
          </p:cNvPr>
          <p:cNvSpPr txBox="1"/>
          <p:nvPr/>
        </p:nvSpPr>
        <p:spPr>
          <a:xfrm>
            <a:off x="8309113" y="5044949"/>
            <a:ext cx="3727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seeing a slippery sequence…at least not one from the list provided</a:t>
            </a:r>
          </a:p>
        </p:txBody>
      </p:sp>
    </p:spTree>
    <p:extLst>
      <p:ext uri="{BB962C8B-B14F-4D97-AF65-F5344CB8AC3E}">
        <p14:creationId xmlns:p14="http://schemas.microsoft.com/office/powerpoint/2010/main" val="55942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9013-6D44-E611-3D72-A615BDC0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with PureGlobe5_36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4F63D2-2B2E-1746-FADF-82471C889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77" y="1883885"/>
            <a:ext cx="9448314" cy="423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2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Office Theme</vt:lpstr>
      <vt:lpstr>TAC in RomansRevenge?</vt:lpstr>
      <vt:lpstr>PowerPoint Presentation</vt:lpstr>
      <vt:lpstr>Alignment with PureGlobe5_36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in RomansRevenge?</dc:title>
  <dc:creator>AFreise</dc:creator>
  <cp:lastModifiedBy>AFreise</cp:lastModifiedBy>
  <cp:revision>2</cp:revision>
  <dcterms:created xsi:type="dcterms:W3CDTF">2024-01-23T23:43:24Z</dcterms:created>
  <dcterms:modified xsi:type="dcterms:W3CDTF">2024-01-23T23:49:48Z</dcterms:modified>
</cp:coreProperties>
</file>