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2652B0-B4C4-438C-9DE1-9FE4D9777579}" v="2" dt="2024-09-29T15:21:45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48" y="-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werdlow, Sarah Jean" userId="14a824e4-546b-4f07-b78b-a4e4e80be1dd" providerId="ADAL" clId="{922652B0-B4C4-438C-9DE1-9FE4D9777579}"/>
    <pc:docChg chg="modSld">
      <pc:chgData name="Swerdlow, Sarah Jean" userId="14a824e4-546b-4f07-b78b-a4e4e80be1dd" providerId="ADAL" clId="{922652B0-B4C4-438C-9DE1-9FE4D9777579}" dt="2024-09-29T15:21:45.972" v="31" actId="164"/>
      <pc:docMkLst>
        <pc:docMk/>
      </pc:docMkLst>
      <pc:sldChg chg="addSp modSp mod">
        <pc:chgData name="Swerdlow, Sarah Jean" userId="14a824e4-546b-4f07-b78b-a4e4e80be1dd" providerId="ADAL" clId="{922652B0-B4C4-438C-9DE1-9FE4D9777579}" dt="2024-09-29T15:21:45.972" v="31" actId="164"/>
        <pc:sldMkLst>
          <pc:docMk/>
          <pc:sldMk cId="4212294214" sldId="256"/>
        </pc:sldMkLst>
        <pc:spChg chg="add mod">
          <ac:chgData name="Swerdlow, Sarah Jean" userId="14a824e4-546b-4f07-b78b-a4e4e80be1dd" providerId="ADAL" clId="{922652B0-B4C4-438C-9DE1-9FE4D9777579}" dt="2024-09-29T15:21:45.972" v="31" actId="164"/>
          <ac:spMkLst>
            <pc:docMk/>
            <pc:sldMk cId="4212294214" sldId="256"/>
            <ac:spMk id="4" creationId="{82467628-0409-272B-32D6-37E66B06FDAE}"/>
          </ac:spMkLst>
        </pc:spChg>
        <pc:spChg chg="add mod">
          <ac:chgData name="Swerdlow, Sarah Jean" userId="14a824e4-546b-4f07-b78b-a4e4e80be1dd" providerId="ADAL" clId="{922652B0-B4C4-438C-9DE1-9FE4D9777579}" dt="2024-09-29T15:21:45.972" v="31" actId="164"/>
          <ac:spMkLst>
            <pc:docMk/>
            <pc:sldMk cId="4212294214" sldId="256"/>
            <ac:spMk id="6" creationId="{EAB71F4B-8E04-3EC2-463A-D078FE99830D}"/>
          </ac:spMkLst>
        </pc:spChg>
        <pc:grpChg chg="add mod">
          <ac:chgData name="Swerdlow, Sarah Jean" userId="14a824e4-546b-4f07-b78b-a4e4e80be1dd" providerId="ADAL" clId="{922652B0-B4C4-438C-9DE1-9FE4D9777579}" dt="2024-09-29T15:21:45.972" v="31" actId="164"/>
          <ac:grpSpMkLst>
            <pc:docMk/>
            <pc:sldMk cId="4212294214" sldId="256"/>
            <ac:grpSpMk id="8" creationId="{06163254-1BAA-5B13-FE45-4E537ED47F6A}"/>
          </ac:grpSpMkLst>
        </pc:grpChg>
        <pc:picChg chg="add mod">
          <ac:chgData name="Swerdlow, Sarah Jean" userId="14a824e4-546b-4f07-b78b-a4e4e80be1dd" providerId="ADAL" clId="{922652B0-B4C4-438C-9DE1-9FE4D9777579}" dt="2024-09-29T15:19:42.623" v="3" actId="1076"/>
          <ac:picMkLst>
            <pc:docMk/>
            <pc:sldMk cId="4212294214" sldId="256"/>
            <ac:picMk id="3" creationId="{0218C63C-157C-02F3-71EB-25151B24FF40}"/>
          </ac:picMkLst>
        </pc:picChg>
        <pc:picChg chg="mod">
          <ac:chgData name="Swerdlow, Sarah Jean" userId="14a824e4-546b-4f07-b78b-a4e4e80be1dd" providerId="ADAL" clId="{922652B0-B4C4-438C-9DE1-9FE4D9777579}" dt="2024-09-29T15:21:45.972" v="31" actId="164"/>
          <ac:picMkLst>
            <pc:docMk/>
            <pc:sldMk cId="4212294214" sldId="256"/>
            <ac:picMk id="5" creationId="{264E2854-561A-00BC-A523-4489B97AE557}"/>
          </ac:picMkLst>
        </pc:picChg>
        <pc:picChg chg="mod">
          <ac:chgData name="Swerdlow, Sarah Jean" userId="14a824e4-546b-4f07-b78b-a4e4e80be1dd" providerId="ADAL" clId="{922652B0-B4C4-438C-9DE1-9FE4D9777579}" dt="2024-09-29T15:19:45.510" v="4" actId="1076"/>
          <ac:picMkLst>
            <pc:docMk/>
            <pc:sldMk cId="4212294214" sldId="256"/>
            <ac:picMk id="9" creationId="{A80E2D2C-F087-E1FF-4956-35B3CDD2A68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7FDFE-5AEE-D89E-CB15-595BBCF4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0ED35-19F5-A883-7BFD-B359D3278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D0F0B-1C37-5986-0B14-FDEA3017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1E85F-9292-E9BB-FA07-739E79E1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BFA96-2DDF-6495-B7E6-3D55BB114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6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88348-D89A-7BD9-ABBB-AC80EBDB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1F892-45E7-6884-362A-1F3B18B55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CC843-660B-0A9A-B130-BD75E184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C012B-49DF-1679-3011-1564B440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15AD-330F-BE88-E511-DAEAFB28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8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E54EC4-A422-8217-D011-18CF97BC4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04447-BB61-B6DA-EFF8-F0B449194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2F294-B092-5D67-AD6F-24AE232D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7C747-2C88-92DC-D97E-DE5608EFF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1C055-194D-DB2A-99C3-CB10CF1F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380C8-C171-5642-8FE6-5EC6E3EB0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D93F-FC26-8315-60A0-D57C1F3F9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E9D17-77D2-D3F7-005E-8A9F4395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C7824-85F8-01E4-388B-E5A6E076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2DCC9-FCF0-7228-949A-5D9D36027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2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8EFB-2A3C-1BE3-4386-8D708F4E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FA41-12AA-89EB-6D62-28E3E48F5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263FB-3734-F441-D664-C921F1F9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8AD3A-5009-A30A-8409-0C213CAB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C286E-D155-0CA7-2DDC-93B12D8F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2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A95FF-50BF-85D1-EC84-5E65DCC82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F7E72-5968-CF5D-9167-D77E0AD74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E0152-97A6-7A94-BC8A-2D471D8DB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B9371-1AD0-2335-1731-17F0D8DA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8C6FD-0A15-7588-3726-6016524BB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B6CAB-0D59-DD02-38CC-BE2A915A1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410F-1BC6-140D-46DF-DE59D932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1C5B-586D-9754-BBC3-BD5F1A43B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534C8-A37C-64FD-5AD4-E537AE3CE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08EB2-BE0E-D6F0-5885-56E9EBDEC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30909-0784-E78B-86B0-746A874B6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7FE20-3166-4976-90AF-FFDD42D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3FA85-3BBC-B1EA-B4B6-3EFD2E89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950C9-E65E-8F72-C4E2-B41E7E7D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3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1716-9246-80E8-55EA-89CC7F61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FF7890-59F4-57FC-516A-C02A7D85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A8491-9EFD-4255-F770-943E6665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38ACE-6CB7-EBD0-E998-5360050C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445934-9481-71AC-95EB-0F8C8B22A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04FEE4-95BD-018E-5F91-19C1E690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47C02-B99E-70AE-073B-DDE1FA76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749B5-5676-3215-36D0-DD84A0AA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5CEDE-C9B2-9DD8-6BA5-F74445D91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F59D1-872F-DD1A-E1F8-51DB96C83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2F357-B404-1226-3E38-96346AAA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68351-6C0F-ED93-6C3E-41AAD15B7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BF4EE-5393-5FB3-E146-36613B47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7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CB2B-F2AE-A26E-399E-63D6A0B8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4355EC-F062-09CA-3757-C143D122E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01AE6-0A17-9163-5E13-D86C4DCC1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C8C3E-6AD5-D694-3AD4-83C97868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92387F-2E50-4C85-4831-AE81E9DC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6CD04-04A4-E751-04AD-306A8561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0C827-534E-B958-E71F-5455B034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AE7EF-57F8-A0BA-8929-F797A6415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AACFA-83DF-D115-5BAA-FAD0A0135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E47C8B-9E2C-44F7-9301-51DA05654768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3F918-9993-7B51-EC6F-4661C872A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FCFC9-68E1-9C09-22A9-DA6C3820A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2933EA-D589-4A66-AE71-65EA9160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6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59FE75-0991-571C-3907-971E74F59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4371" y="560820"/>
            <a:ext cx="2825566" cy="56208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0E2D2C-F087-E1FF-4956-35B3CDD2A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1" y="339708"/>
            <a:ext cx="6826601" cy="44833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3AE89C-4DA4-064F-5BAC-DC9A8535E06D}"/>
              </a:ext>
            </a:extLst>
          </p:cNvPr>
          <p:cNvSpPr txBox="1"/>
          <p:nvPr/>
        </p:nvSpPr>
        <p:spPr>
          <a:xfrm>
            <a:off x="3141598" y="5435599"/>
            <a:ext cx="2950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Master – unedited/untrimmed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37C13-3E07-1A34-A321-7FC8B6F9C953}"/>
              </a:ext>
            </a:extLst>
          </p:cNvPr>
          <p:cNvSpPr txBox="1"/>
          <p:nvPr/>
        </p:nvSpPr>
        <p:spPr>
          <a:xfrm>
            <a:off x="8352530" y="560820"/>
            <a:ext cx="2950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ARAGORN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18C63C-157C-02F3-71EB-25151B24FF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660" y="1125515"/>
            <a:ext cx="4238146" cy="717351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6163254-1BAA-5B13-FE45-4E537ED47F6A}"/>
              </a:ext>
            </a:extLst>
          </p:cNvPr>
          <p:cNvGrpSpPr/>
          <p:nvPr/>
        </p:nvGrpSpPr>
        <p:grpSpPr>
          <a:xfrm>
            <a:off x="479294" y="2288953"/>
            <a:ext cx="2654436" cy="3892750"/>
            <a:chOff x="479294" y="2288953"/>
            <a:chExt cx="2654436" cy="3892750"/>
          </a:xfrm>
        </p:grpSpPr>
        <p:pic>
          <p:nvPicPr>
            <p:cNvPr id="5" name="Picture 4" descr="A white background with black letters and numbers&#10;&#10;Description automatically generated">
              <a:extLst>
                <a:ext uri="{FF2B5EF4-FFF2-40B4-BE49-F238E27FC236}">
                  <a16:creationId xmlns:a16="http://schemas.microsoft.com/office/drawing/2014/main" id="{264E2854-561A-00BC-A523-4489B97AE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294" y="2288953"/>
              <a:ext cx="2654436" cy="3892750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2467628-0409-272B-32D6-37E66B06FDAE}"/>
                </a:ext>
              </a:extLst>
            </p:cNvPr>
            <p:cNvSpPr/>
            <p:nvPr/>
          </p:nvSpPr>
          <p:spPr>
            <a:xfrm>
              <a:off x="1358900" y="2555973"/>
              <a:ext cx="825500" cy="51742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AB71F4B-8E04-3EC2-463A-D078FE99830D}"/>
                </a:ext>
              </a:extLst>
            </p:cNvPr>
            <p:cNvSpPr/>
            <p:nvPr/>
          </p:nvSpPr>
          <p:spPr>
            <a:xfrm>
              <a:off x="1212110" y="3023784"/>
              <a:ext cx="288804" cy="29786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229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Swerdlow, Sarah Jean</dc:creator>
  <cp:lastModifiedBy>Swerdlow, Sarah Jean</cp:lastModifiedBy>
  <cp:revision>1</cp:revision>
  <dcterms:created xsi:type="dcterms:W3CDTF">2024-09-29T15:11:42Z</dcterms:created>
  <dcterms:modified xsi:type="dcterms:W3CDTF">2024-09-29T15:21:52Z</dcterms:modified>
</cp:coreProperties>
</file>