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E5D3C-AB68-C1B5-79E5-8ADB84E8D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9C5BC-A8CE-5956-F0A4-B9F34831B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78E08-C054-0C55-1F92-63953447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940A4-1C5A-D2E6-2E84-3805B905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056A2-C917-2CDD-DCF9-05A1E81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CCB9-F072-532A-F151-29F5D15A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54358-AF7A-012F-8C5A-1D7362B3E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C758A-F894-2127-E392-F7AF3AB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FC380-1530-1557-F3AF-AC6AA09DA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77FAD-5834-1FD0-B290-19561D48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A3C8C-0CB1-CFC8-0F88-486166F05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13D3C-AC86-A345-371D-63847E8DA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52FB-FA02-E540-7188-BE594E8C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9146-2695-B337-1974-0E785972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B56D5-B61B-8455-AEB4-445C0D4B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88B3-CF80-D3E2-A7D5-5A10DA3B0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A1DF-11C2-5DC7-E8D9-DD190294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7E77E-23A4-710D-B403-2292FBCD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ABF3-F61C-C0BF-BD58-D752F7338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61806-3CF4-7F65-1BD6-D844363CE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AAEFC-FF70-F61B-98A8-0A971242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A2FC1-27B9-994C-B515-743CDFF91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CD614-F63F-75A7-C819-666389281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E1757-231F-B88D-33C6-3AEF159A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2978A-A256-3F4F-258A-65100CF9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1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9728-ECF3-BD70-D1DD-C6ED9515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ACBD4-1BD8-E674-2722-A7F19A2DF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1B2CE-60A0-2896-5F2E-34CCCF1D2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818E6-51C2-98C3-266C-B45E5B43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2366E-1EB8-28AD-C6DE-8F57FFDF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79B3E-2FBE-59F1-09B7-23D4E85F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BF8C-B208-6C7A-00DF-E7B7E5A72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9511A-F02B-7008-A4F8-5FE2F66A7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CD083-2D24-1BF7-5353-565CE063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2AC8B-C7DF-316C-5B34-1214FF436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28D6E-13A0-7FD2-B53B-79CB368E8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BF891-F7A9-D913-D3D2-CE40DF95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1302B-BE34-6293-1A40-EE90C6DF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C8AE1-9FC1-7174-142B-FEA80A4B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7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1344E-DF8E-D08D-3DA8-EF72CF2DA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9EB82-6068-532A-429B-53D4F00B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10039-A57B-520C-C682-0424E3B7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33827-CBB9-0841-E005-881004E8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2BDFA0-4989-0B26-72CC-48793F85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59134B-1A1A-B405-0B88-67BF0B65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42702-1C2B-4F52-1D57-C2E3456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8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5D29-24D1-18FF-4B35-84AD3131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92810-8A80-F42B-9906-8AAFC1EB0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AC47B-CFF9-7009-D8D3-DA123FA3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3238B-D46B-CCBE-EA54-2D08FD6C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72B54-D6AA-8CDF-5796-4734B72A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11BB6-4C95-B78E-8EC0-C30F00D6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A523-EB9E-46BE-3057-84BCFB30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92C6A9-AC6A-FC0B-01C5-50B623A7D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5B783-37F1-ABAD-262E-7BFD59FED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1D504-8E08-3D4C-95AA-C571A685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35CB8-4756-633B-C88A-4436BA1D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627DD-CCA0-FE34-1AD0-4CEAA4E2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30C3D-0FE0-CCB6-D147-644F3050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6E120-3F54-8933-C66B-F24F78A24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E4EF-3E05-D104-9C74-FCA92567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EE97-F04B-D24A-8E7D-C7A506967958}" type="datetimeFigureOut">
              <a:rPr lang="en-US" smtClean="0"/>
              <a:t>8/16/23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478D3-FF3A-85B6-34AC-FC14BC5DD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223CA-50B6-AF4B-BBFB-4B6B0F9BA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B22B-5ADE-274B-9F82-2CCEE5667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1BC4-6486-765E-7476-FD7A3B5DB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3CC84-B794-2B28-B0E6-54D432170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CF304-4171-5440-8EE9-972007D9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09" y="315424"/>
            <a:ext cx="7772400" cy="63890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4048E4-FBFF-7AD1-CE75-39892D85F81B}"/>
              </a:ext>
            </a:extLst>
          </p:cNvPr>
          <p:cNvSpPr txBox="1"/>
          <p:nvPr/>
        </p:nvSpPr>
        <p:spPr>
          <a:xfrm>
            <a:off x="2416884" y="4980543"/>
            <a:ext cx="78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Culver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E6652-F221-E968-2232-86AE9E29628B}"/>
              </a:ext>
            </a:extLst>
          </p:cNvPr>
          <p:cNvSpPr txBox="1"/>
          <p:nvPr/>
        </p:nvSpPr>
        <p:spPr>
          <a:xfrm>
            <a:off x="2416884" y="2637169"/>
            <a:ext cx="108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Cucurbita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10743-0529-025D-9F16-B1B2E13CECBB}"/>
              </a:ext>
            </a:extLst>
          </p:cNvPr>
          <p:cNvSpPr txBox="1"/>
          <p:nvPr/>
        </p:nvSpPr>
        <p:spPr>
          <a:xfrm>
            <a:off x="8012654" y="119187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Lysin 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33B62-E296-E210-12FA-71B09AF5D822}"/>
              </a:ext>
            </a:extLst>
          </p:cNvPr>
          <p:cNvSpPr/>
          <p:nvPr/>
        </p:nvSpPr>
        <p:spPr>
          <a:xfrm>
            <a:off x="8012654" y="1600200"/>
            <a:ext cx="818044" cy="4135437"/>
          </a:xfrm>
          <a:prstGeom prst="rect">
            <a:avLst/>
          </a:prstGeom>
          <a:noFill/>
          <a:ln w="1905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51C6-CE05-E422-1CCE-9D7F8FDA1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48" y="2205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Like D29 lysin B, Culver_145 aligns to 2czq </a:t>
            </a:r>
            <a:r>
              <a:rPr lang="en-US" sz="3600" dirty="0" err="1"/>
              <a:t>cutinase</a:t>
            </a:r>
            <a:r>
              <a:rPr lang="en-US" sz="3600" dirty="0"/>
              <a:t> and 1qoz acetyl </a:t>
            </a:r>
            <a:r>
              <a:rPr lang="en-US" sz="3600" dirty="0" err="1"/>
              <a:t>xylan</a:t>
            </a:r>
            <a:r>
              <a:rPr lang="en-US" sz="3600" dirty="0"/>
              <a:t> esterase (Payne et al. 2009)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823A-7A61-A84B-641B-6E74EBE4C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42FD9E-36C7-EA84-6747-8F062214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3080336"/>
            <a:ext cx="5345654" cy="34125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329EF9-4841-DF8B-B888-830154298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85" y="1309423"/>
            <a:ext cx="7772400" cy="1747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7EE13C-379C-2DEF-286B-EC7B14FE2CB3}"/>
              </a:ext>
            </a:extLst>
          </p:cNvPr>
          <p:cNvSpPr txBox="1"/>
          <p:nvPr/>
        </p:nvSpPr>
        <p:spPr>
          <a:xfrm>
            <a:off x="8182984" y="1825625"/>
            <a:ext cx="31197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Payne, K., Sun, Q.,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Sacchettini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and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Hatfull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G.F., 2009. Mycobacteriophage Lysin B is a novel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mycolylarabinogalactan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esterase.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Molecular microbiology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73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pp.367-381.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5E686-F2DC-134A-BEE4-AB0507723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0806" y="3117622"/>
            <a:ext cx="5283057" cy="35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Like D29 lysin B, Culver_145 aligns to 2czq cutinase and 1qoz acetyl xylan esterase (Payne et al. 2009)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Molloy</dc:creator>
  <cp:lastModifiedBy>Sally Molloy</cp:lastModifiedBy>
  <cp:revision>1</cp:revision>
  <dcterms:created xsi:type="dcterms:W3CDTF">2023-08-16T15:38:52Z</dcterms:created>
  <dcterms:modified xsi:type="dcterms:W3CDTF">2023-08-16T15:45:55Z</dcterms:modified>
</cp:coreProperties>
</file>