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8EAC4-1CE1-214A-A50D-DBBAF309C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65A-7534-8649-BA26-AC08F3181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D91D-0D3E-8D45-941F-C8260414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3E9F-DA0C-BD42-A3CB-6CC87203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85E7-9A5B-D24C-AEF7-56622F0C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2FE-CE99-804C-8EDF-196C1A12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619F0-E6F1-5B46-9B98-6171FE5A3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562D-429B-0D47-A2D6-6FCECA61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C7A29-A298-E048-BD51-AF2C658B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D9D5A-EA47-2841-81E9-9021543A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1C3BD-7FED-EF49-A7BE-CF6D6DF46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A238B-4827-7648-B7BE-027468455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16C76-0F8D-0549-A37E-31E40730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8ECD8-E086-5748-A852-EDBCB1A9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28CE8-0C5A-CA42-A6F7-FE850445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193A-D437-764C-8955-38329385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D211F-B8FA-614B-BB98-7208EAC9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B702C-3741-544D-A481-FCE3A78B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CEDBD-023F-5E4E-BE19-F09994F3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D8671-219C-144C-B3A9-6FF76389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483D-9523-DF47-AE23-0FEC2F3A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EB6C0-5B34-7B42-9D60-254F7E5E8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BD750-EC48-F74E-8CCC-6D1B214F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8267-5BB8-D042-BE79-260106D7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AF645-C053-5C44-B3A0-DCCD274E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8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AFBE-BF13-2145-96D6-085EA16D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2C580-DA8E-F048-912C-B29E7C658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D5D55-8B79-4348-88F8-0CAB16EDE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C2A2-5568-3C4C-ABA4-DCB3E180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0658E-3EFF-E34B-9974-81200D24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EBA02-6157-5141-B8DE-16C7D859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FCB1-457C-A34F-809C-E82EECC0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8E802-B2A1-F04F-9745-55FC35032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75FB0-8609-5F45-AF82-04B15D2E4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4EB71-7864-D043-9CDC-E2DFDA6A3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B1E06-BDDD-8345-887C-CF231C9E2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87AA0-6C78-4440-9E85-9E2A6741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F08E3-3CC2-B746-ACA5-23834C1B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C4E8D-B24B-364A-BBE2-C9D19F3E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4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BBE1-D87C-9B49-8C0B-516EBAD7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B5782-8EC5-604D-BB59-E4A3659C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811A5-EFBD-D444-A607-9CEA3F2C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BC1F8-4A18-1F49-9B0B-FF6810F9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0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03CD-6EE6-B74C-B48F-CD581922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3A1EE-C656-6A48-93A6-19FA5CAF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0DD46-6680-7A45-8546-7C34E352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1A427-651A-0841-ABBD-35038540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6B714-E8F0-9745-9B8E-1F2A4B00D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DA3EF-62B4-424E-9FEF-CFD17D27B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702FC-ECB2-5D4B-BA55-D665C74B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C573A-7CCF-3649-838F-D7DF2E7D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AC91A-31A3-6C46-BD29-7880758B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2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B292-D851-1647-B6AF-9AD94822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F8E10-B672-2648-AF32-0DD8F8219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DA729-85DD-744B-8389-174CF8A52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F47D7-D59F-DE40-A0C2-41C00F97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1F1C7-08B3-F549-8540-83907FDE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B600B-96B2-674E-A1EA-C2C22E21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8AC9A-DBDA-0249-8DC4-CDDBDC69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DB30E-DDAB-C54E-89C1-DC56DB288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FD2B0-6AC6-CA46-A1B1-6906EAF95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B54F-C36C-8442-A9C8-25B982EE5633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50C03-2EF7-A14E-AF3E-DC55F2271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D8119-DEB4-E140-ADAC-AEC16F343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FAEF-3435-9B45-AA53-00DB458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8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113CCDA-9D47-D246-AFEB-D0D955D5E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359" y="183829"/>
            <a:ext cx="3916017" cy="99512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F5F7D6D-7F71-644C-B5AA-0FAE576EF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568" y="1158914"/>
            <a:ext cx="7162248" cy="103521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65B3FC49-1F02-8F44-A0E3-FDA1F62CD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568" y="2194130"/>
            <a:ext cx="7670800" cy="2006600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3D38CE8D-84D5-6341-97BD-89BEFDEA03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8568" y="4310240"/>
            <a:ext cx="7924800" cy="2463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BE7C8A-977E-834D-A8DB-346393E51A36}"/>
              </a:ext>
            </a:extLst>
          </p:cNvPr>
          <p:cNvSpPr txBox="1"/>
          <p:nvPr/>
        </p:nvSpPr>
        <p:spPr>
          <a:xfrm>
            <a:off x="576470" y="403073"/>
            <a:ext cx="5635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 is start 39 the most annotated when start 44 also has the same number of MAs?</a:t>
            </a:r>
          </a:p>
        </p:txBody>
      </p:sp>
    </p:spTree>
    <p:extLst>
      <p:ext uri="{BB962C8B-B14F-4D97-AF65-F5344CB8AC3E}">
        <p14:creationId xmlns:p14="http://schemas.microsoft.com/office/powerpoint/2010/main" val="269025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An, Ping</dc:creator>
  <cp:lastModifiedBy>An, Ping</cp:lastModifiedBy>
  <cp:revision>2</cp:revision>
  <dcterms:created xsi:type="dcterms:W3CDTF">2022-02-10T18:16:50Z</dcterms:created>
  <dcterms:modified xsi:type="dcterms:W3CDTF">2022-02-10T18:19:52Z</dcterms:modified>
</cp:coreProperties>
</file>