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5" r:id="rId2"/>
    <p:sldId id="2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2C605A-5157-4C6B-B976-6A5DB289F290}" v="26" dt="2025-06-06T18:24:16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5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i, Denise" userId="47ea7443-aeb8-45a9-b48b-187792517f22" providerId="ADAL" clId="{D82C605A-5157-4C6B-B976-6A5DB289F290}"/>
    <pc:docChg chg="undo custSel addSld delSld modSld sldOrd">
      <pc:chgData name="Monti, Denise" userId="47ea7443-aeb8-45a9-b48b-187792517f22" providerId="ADAL" clId="{D82C605A-5157-4C6B-B976-6A5DB289F290}" dt="2025-06-06T18:24:16.162" v="416" actId="164"/>
      <pc:docMkLst>
        <pc:docMk/>
      </pc:docMkLst>
      <pc:sldChg chg="addSp delSp modSp del mod">
        <pc:chgData name="Monti, Denise" userId="47ea7443-aeb8-45a9-b48b-187792517f22" providerId="ADAL" clId="{D82C605A-5157-4C6B-B976-6A5DB289F290}" dt="2025-06-06T17:38:29.540" v="345" actId="47"/>
        <pc:sldMkLst>
          <pc:docMk/>
          <pc:sldMk cId="3315137798" sldId="256"/>
        </pc:sldMkLst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6" creationId="{143215C9-D933-9B7D-CCBE-966BD629059D}"/>
          </ac:spMkLst>
        </pc:spChg>
        <pc:spChg chg="mod">
          <ac:chgData name="Monti, Denise" userId="47ea7443-aeb8-45a9-b48b-187792517f22" providerId="ADAL" clId="{D82C605A-5157-4C6B-B976-6A5DB289F290}" dt="2025-06-05T23:17:56.052" v="30" actId="20577"/>
          <ac:spMkLst>
            <pc:docMk/>
            <pc:sldMk cId="3315137798" sldId="256"/>
            <ac:spMk id="7" creationId="{98DFD41D-0A42-8E38-C40B-890CC79B7ED1}"/>
          </ac:spMkLst>
        </pc:spChg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8" creationId="{69B65659-BC22-734A-C468-0BF2C359C34C}"/>
          </ac:spMkLst>
        </pc:spChg>
        <pc:spChg chg="mod">
          <ac:chgData name="Monti, Denise" userId="47ea7443-aeb8-45a9-b48b-187792517f22" providerId="ADAL" clId="{D82C605A-5157-4C6B-B976-6A5DB289F290}" dt="2025-06-05T23:17:51.974" v="28" actId="20577"/>
          <ac:spMkLst>
            <pc:docMk/>
            <pc:sldMk cId="3315137798" sldId="256"/>
            <ac:spMk id="11" creationId="{8A4676E7-1D57-3FDC-FC7C-B378C069D7C9}"/>
          </ac:spMkLst>
        </pc:spChg>
        <pc:spChg chg="mod">
          <ac:chgData name="Monti, Denise" userId="47ea7443-aeb8-45a9-b48b-187792517f22" providerId="ADAL" clId="{D82C605A-5157-4C6B-B976-6A5DB289F290}" dt="2025-06-05T23:18:00.651" v="32" actId="20577"/>
          <ac:spMkLst>
            <pc:docMk/>
            <pc:sldMk cId="3315137798" sldId="256"/>
            <ac:spMk id="15" creationId="{5214B6F7-DD6F-154C-2B76-357757201F61}"/>
          </ac:spMkLst>
        </pc:spChg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17" creationId="{9526C767-32B9-04A4-72D3-7498E1595D61}"/>
          </ac:spMkLst>
        </pc:spChg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19" creationId="{7392F5BC-0404-95FD-F545-48EF34FBC412}"/>
          </ac:spMkLst>
        </pc:spChg>
        <pc:spChg chg="mod">
          <ac:chgData name="Monti, Denise" userId="47ea7443-aeb8-45a9-b48b-187792517f22" providerId="ADAL" clId="{D82C605A-5157-4C6B-B976-6A5DB289F290}" dt="2025-06-05T23:18:03.200" v="34" actId="20577"/>
          <ac:spMkLst>
            <pc:docMk/>
            <pc:sldMk cId="3315137798" sldId="256"/>
            <ac:spMk id="22" creationId="{74C006F2-CB25-7D07-DD5A-8497605C751E}"/>
          </ac:spMkLst>
        </pc:spChg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26" creationId="{63A0E5B4-3743-FC71-172F-076E3977FCB1}"/>
          </ac:spMkLst>
        </pc:spChg>
        <pc:spChg chg="mod">
          <ac:chgData name="Monti, Denise" userId="47ea7443-aeb8-45a9-b48b-187792517f22" providerId="ADAL" clId="{D82C605A-5157-4C6B-B976-6A5DB289F290}" dt="2025-06-05T23:17:41.694" v="25"/>
          <ac:spMkLst>
            <pc:docMk/>
            <pc:sldMk cId="3315137798" sldId="256"/>
            <ac:spMk id="27" creationId="{AF1BD89D-7502-1966-82FA-B9E592C0DF94}"/>
          </ac:spMkLst>
        </pc:spChg>
        <pc:spChg chg="del mod">
          <ac:chgData name="Monti, Denise" userId="47ea7443-aeb8-45a9-b48b-187792517f22" providerId="ADAL" clId="{D82C605A-5157-4C6B-B976-6A5DB289F290}" dt="2025-06-06T17:36:43.993" v="333" actId="478"/>
          <ac:spMkLst>
            <pc:docMk/>
            <pc:sldMk cId="3315137798" sldId="256"/>
            <ac:spMk id="28" creationId="{E0CBB187-8589-9CEE-2F61-84B8D1405715}"/>
          </ac:spMkLst>
        </pc:spChg>
        <pc:spChg chg="add mod">
          <ac:chgData name="Monti, Denise" userId="47ea7443-aeb8-45a9-b48b-187792517f22" providerId="ADAL" clId="{D82C605A-5157-4C6B-B976-6A5DB289F290}" dt="2025-06-05T23:18:06.177" v="36" actId="20577"/>
          <ac:spMkLst>
            <pc:docMk/>
            <pc:sldMk cId="3315137798" sldId="256"/>
            <ac:spMk id="29" creationId="{E8AEBFB5-A66F-03A8-C8E3-89CE3DBEEC67}"/>
          </ac:spMkLst>
        </pc:spChg>
        <pc:grpChg chg="del">
          <ac:chgData name="Monti, Denise" userId="47ea7443-aeb8-45a9-b48b-187792517f22" providerId="ADAL" clId="{D82C605A-5157-4C6B-B976-6A5DB289F290}" dt="2025-06-06T17:36:41.593" v="332" actId="478"/>
          <ac:grpSpMkLst>
            <pc:docMk/>
            <pc:sldMk cId="3315137798" sldId="256"/>
            <ac:grpSpMk id="4" creationId="{1DAACF73-9A65-378B-5E37-F6FB10CB769D}"/>
          </ac:grpSpMkLst>
        </pc:grpChg>
        <pc:picChg chg="add del">
          <ac:chgData name="Monti, Denise" userId="47ea7443-aeb8-45a9-b48b-187792517f22" providerId="ADAL" clId="{D82C605A-5157-4C6B-B976-6A5DB289F290}" dt="2025-06-06T17:37:30.722" v="335" actId="478"/>
          <ac:picMkLst>
            <pc:docMk/>
            <pc:sldMk cId="3315137798" sldId="256"/>
            <ac:picMk id="2" creationId="{18C9AC1E-4BDA-5AFC-15F2-D94AD2EF8E2D}"/>
          </ac:picMkLst>
        </pc:picChg>
        <pc:picChg chg="add">
          <ac:chgData name="Monti, Denise" userId="47ea7443-aeb8-45a9-b48b-187792517f22" providerId="ADAL" clId="{D82C605A-5157-4C6B-B976-6A5DB289F290}" dt="2025-06-06T17:37:50.897" v="336"/>
          <ac:picMkLst>
            <pc:docMk/>
            <pc:sldMk cId="3315137798" sldId="256"/>
            <ac:picMk id="3" creationId="{1AB52F4B-BBFF-E5C7-C783-C340542831E0}"/>
          </ac:picMkLst>
        </pc:picChg>
      </pc:sldChg>
      <pc:sldChg chg="delSp modSp add del mod ord modAnim">
        <pc:chgData name="Monti, Denise" userId="47ea7443-aeb8-45a9-b48b-187792517f22" providerId="ADAL" clId="{D82C605A-5157-4C6B-B976-6A5DB289F290}" dt="2025-06-06T17:41:01.147" v="347" actId="47"/>
        <pc:sldMkLst>
          <pc:docMk/>
          <pc:sldMk cId="3221507187" sldId="293"/>
        </pc:sldMkLst>
        <pc:spChg chg="mod topLvl">
          <ac:chgData name="Monti, Denise" userId="47ea7443-aeb8-45a9-b48b-187792517f22" providerId="ADAL" clId="{D82C605A-5157-4C6B-B976-6A5DB289F290}" dt="2025-06-06T17:38:24.610" v="344" actId="20577"/>
          <ac:spMkLst>
            <pc:docMk/>
            <pc:sldMk cId="3221507187" sldId="293"/>
            <ac:spMk id="6" creationId="{B587775D-ADE7-8D61-9A0A-1394A846E3FD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8" creationId="{372F2DD7-7709-4ABB-E62C-4D0A4B01E98D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17" creationId="{5F248CF3-C5BF-5083-4026-7C1E8887EB58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22" creationId="{86EA7288-87EC-A07E-D9A9-57B1DD299070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23" creationId="{D6D70A25-222C-E523-2D37-2AA9C9C767B2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25" creationId="{71D3931C-4248-DA4D-306D-1587E9B40C2B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27" creationId="{B3D2109E-1199-4AC9-C36F-F5C23BE0EA7D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28" creationId="{77631A5A-D7B9-7500-7F55-A622089237C7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30" creationId="{D0152ABB-4A49-317C-BA06-D55F6B29AB1E}"/>
          </ac:spMkLst>
        </pc:spChg>
        <pc:spChg chg="mod">
          <ac:chgData name="Monti, Denise" userId="47ea7443-aeb8-45a9-b48b-187792517f22" providerId="ADAL" clId="{D82C605A-5157-4C6B-B976-6A5DB289F290}" dt="2025-06-06T17:38:21.630" v="342" actId="165"/>
          <ac:spMkLst>
            <pc:docMk/>
            <pc:sldMk cId="3221507187" sldId="293"/>
            <ac:spMk id="34" creationId="{752502AB-8951-504D-317B-864F0B079ACD}"/>
          </ac:spMkLst>
        </pc:spChg>
        <pc:grpChg chg="mod">
          <ac:chgData name="Monti, Denise" userId="47ea7443-aeb8-45a9-b48b-187792517f22" providerId="ADAL" clId="{D82C605A-5157-4C6B-B976-6A5DB289F290}" dt="2025-06-06T17:38:17.846" v="341" actId="1076"/>
          <ac:grpSpMkLst>
            <pc:docMk/>
            <pc:sldMk cId="3221507187" sldId="293"/>
            <ac:grpSpMk id="3" creationId="{EDAEB253-AA8F-94E1-D77A-D6EDA5FDE16A}"/>
          </ac:grpSpMkLst>
        </pc:grpChg>
        <pc:grpChg chg="del">
          <ac:chgData name="Monti, Denise" userId="47ea7443-aeb8-45a9-b48b-187792517f22" providerId="ADAL" clId="{D82C605A-5157-4C6B-B976-6A5DB289F290}" dt="2025-06-06T17:38:11.600" v="340" actId="478"/>
          <ac:grpSpMkLst>
            <pc:docMk/>
            <pc:sldMk cId="3221507187" sldId="293"/>
            <ac:grpSpMk id="35" creationId="{A46CF7EB-05A3-F4F4-7762-12E3A76503EE}"/>
          </ac:grpSpMkLst>
        </pc:grpChg>
      </pc:sldChg>
      <pc:sldChg chg="delSp modSp add mod modAnim">
        <pc:chgData name="Monti, Denise" userId="47ea7443-aeb8-45a9-b48b-187792517f22" providerId="ADAL" clId="{D82C605A-5157-4C6B-B976-6A5DB289F290}" dt="2025-06-06T18:15:06.796" v="410" actId="404"/>
        <pc:sldMkLst>
          <pc:docMk/>
          <pc:sldMk cId="59234524" sldId="294"/>
        </pc:sldMkLst>
        <pc:spChg chg="mod">
          <ac:chgData name="Monti, Denise" userId="47ea7443-aeb8-45a9-b48b-187792517f22" providerId="ADAL" clId="{D82C605A-5157-4C6B-B976-6A5DB289F290}" dt="2025-06-06T18:15:06.796" v="410" actId="404"/>
          <ac:spMkLst>
            <pc:docMk/>
            <pc:sldMk cId="59234524" sldId="294"/>
            <ac:spMk id="4" creationId="{C991529A-4DD3-5098-02E8-3215AA8804E6}"/>
          </ac:spMkLst>
        </pc:spChg>
        <pc:spChg chg="mod topLvl">
          <ac:chgData name="Monti, Denise" userId="47ea7443-aeb8-45a9-b48b-187792517f22" providerId="ADAL" clId="{D82C605A-5157-4C6B-B976-6A5DB289F290}" dt="2025-06-06T17:43:24.103" v="379" actId="20577"/>
          <ac:spMkLst>
            <pc:docMk/>
            <pc:sldMk cId="59234524" sldId="294"/>
            <ac:spMk id="6" creationId="{B587775D-ADE7-8D61-9A0A-1394A846E3FD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10" creationId="{4AD4E436-1CC0-D125-DAD7-A2C318054BC2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18" creationId="{CBD59D31-6C6C-5D31-9DFA-5286E2038763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21" creationId="{85A783FE-E7D4-FAF0-B382-562625A6FE49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22" creationId="{86EA7288-87EC-A07E-D9A9-57B1DD299070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25" creationId="{71D3931C-4248-DA4D-306D-1587E9B40C2B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27" creationId="{B3D2109E-1199-4AC9-C36F-F5C23BE0EA7D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28" creationId="{77631A5A-D7B9-7500-7F55-A622089237C7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30" creationId="{D0152ABB-4A49-317C-BA06-D55F6B29AB1E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33" creationId="{EF0F4AE9-A0C7-AC6B-9528-632ED135BC7F}"/>
          </ac:spMkLst>
        </pc:spChg>
        <pc:spChg chg="mod topLvl">
          <ac:chgData name="Monti, Denise" userId="47ea7443-aeb8-45a9-b48b-187792517f22" providerId="ADAL" clId="{D82C605A-5157-4C6B-B976-6A5DB289F290}" dt="2025-06-06T17:42:14.927" v="372" actId="165"/>
          <ac:spMkLst>
            <pc:docMk/>
            <pc:sldMk cId="59234524" sldId="294"/>
            <ac:spMk id="34" creationId="{752502AB-8951-504D-317B-864F0B079ACD}"/>
          </ac:spMkLst>
        </pc:spChg>
        <pc:grpChg chg="mod">
          <ac:chgData name="Monti, Denise" userId="47ea7443-aeb8-45a9-b48b-187792517f22" providerId="ADAL" clId="{D82C605A-5157-4C6B-B976-6A5DB289F290}" dt="2025-06-06T17:42:05.863" v="370" actId="1076"/>
          <ac:grpSpMkLst>
            <pc:docMk/>
            <pc:sldMk cId="59234524" sldId="294"/>
            <ac:grpSpMk id="3" creationId="{EDAEB253-AA8F-94E1-D77A-D6EDA5FDE16A}"/>
          </ac:grpSpMkLst>
        </pc:grpChg>
        <pc:grpChg chg="del">
          <ac:chgData name="Monti, Denise" userId="47ea7443-aeb8-45a9-b48b-187792517f22" providerId="ADAL" clId="{D82C605A-5157-4C6B-B976-6A5DB289F290}" dt="2025-06-06T17:41:57.992" v="369" actId="478"/>
          <ac:grpSpMkLst>
            <pc:docMk/>
            <pc:sldMk cId="59234524" sldId="294"/>
            <ac:grpSpMk id="35" creationId="{A46CF7EB-05A3-F4F4-7762-12E3A76503EE}"/>
          </ac:grpSpMkLst>
        </pc:grpChg>
      </pc:sldChg>
      <pc:sldChg chg="addSp delSp modSp add mod ord">
        <pc:chgData name="Monti, Denise" userId="47ea7443-aeb8-45a9-b48b-187792517f22" providerId="ADAL" clId="{D82C605A-5157-4C6B-B976-6A5DB289F290}" dt="2025-06-06T18:24:16.162" v="416" actId="164"/>
        <pc:sldMkLst>
          <pc:docMk/>
          <pc:sldMk cId="3327767596" sldId="295"/>
        </pc:sldMkLst>
        <pc:spChg chg="add mod">
          <ac:chgData name="Monti, Denise" userId="47ea7443-aeb8-45a9-b48b-187792517f22" providerId="ADAL" clId="{D82C605A-5157-4C6B-B976-6A5DB289F290}" dt="2025-06-06T18:16:36.287" v="411" actId="164"/>
          <ac:spMkLst>
            <pc:docMk/>
            <pc:sldMk cId="3327767596" sldId="295"/>
            <ac:spMk id="2" creationId="{C9322EA3-D871-C1AF-9CED-028FC38418D2}"/>
          </ac:spMkLst>
        </pc:spChg>
        <pc:spChg chg="mod">
          <ac:chgData name="Monti, Denise" userId="47ea7443-aeb8-45a9-b48b-187792517f22" providerId="ADAL" clId="{D82C605A-5157-4C6B-B976-6A5DB289F290}" dt="2025-06-06T18:14:51.795" v="392" actId="404"/>
          <ac:spMkLst>
            <pc:docMk/>
            <pc:sldMk cId="3327767596" sldId="295"/>
            <ac:spMk id="4" creationId="{F3204D50-2C1D-0EA6-BDB8-2F783BC9EC8B}"/>
          </ac:spMkLst>
        </pc:spChg>
        <pc:spChg chg="add mod">
          <ac:chgData name="Monti, Denise" userId="47ea7443-aeb8-45a9-b48b-187792517f22" providerId="ADAL" clId="{D82C605A-5157-4C6B-B976-6A5DB289F290}" dt="2025-06-06T18:24:16.162" v="416" actId="164"/>
          <ac:spMkLst>
            <pc:docMk/>
            <pc:sldMk cId="3327767596" sldId="295"/>
            <ac:spMk id="39" creationId="{0721E7D4-8D57-96D5-F969-57865051C066}"/>
          </ac:spMkLst>
        </pc:spChg>
        <pc:grpChg chg="add mod">
          <ac:chgData name="Monti, Denise" userId="47ea7443-aeb8-45a9-b48b-187792517f22" providerId="ADAL" clId="{D82C605A-5157-4C6B-B976-6A5DB289F290}" dt="2025-06-06T18:24:16.162" v="416" actId="164"/>
          <ac:grpSpMkLst>
            <pc:docMk/>
            <pc:sldMk cId="3327767596" sldId="295"/>
            <ac:grpSpMk id="2" creationId="{AFE8FF65-90A5-5334-BEE5-F0BD28AF5A7C}"/>
          </ac:grpSpMkLst>
        </pc:grpChg>
        <pc:grpChg chg="del">
          <ac:chgData name="Monti, Denise" userId="47ea7443-aeb8-45a9-b48b-187792517f22" providerId="ADAL" clId="{D82C605A-5157-4C6B-B976-6A5DB289F290}" dt="2025-06-06T17:41:51.585" v="367" actId="478"/>
          <ac:grpSpMkLst>
            <pc:docMk/>
            <pc:sldMk cId="3327767596" sldId="295"/>
            <ac:grpSpMk id="3" creationId="{37D89500-DF69-C7BB-921B-99BFEFD38A77}"/>
          </ac:grpSpMkLst>
        </pc:grpChg>
        <pc:grpChg chg="add del mod">
          <ac:chgData name="Monti, Denise" userId="47ea7443-aeb8-45a9-b48b-187792517f22" providerId="ADAL" clId="{D82C605A-5157-4C6B-B976-6A5DB289F290}" dt="2025-06-06T18:18:59.549" v="412" actId="478"/>
          <ac:grpSpMkLst>
            <pc:docMk/>
            <pc:sldMk cId="3327767596" sldId="295"/>
            <ac:grpSpMk id="9" creationId="{12CFC715-DAE1-CF64-9D0C-1ECC36CE4138}"/>
          </ac:grpSpMkLst>
        </pc:grpChg>
        <pc:grpChg chg="add del mod">
          <ac:chgData name="Monti, Denise" userId="47ea7443-aeb8-45a9-b48b-187792517f22" providerId="ADAL" clId="{D82C605A-5157-4C6B-B976-6A5DB289F290}" dt="2025-06-06T18:19:13.325" v="415" actId="165"/>
          <ac:grpSpMkLst>
            <pc:docMk/>
            <pc:sldMk cId="3327767596" sldId="295"/>
            <ac:grpSpMk id="14" creationId="{FA9B8896-23FE-999F-E629-16FBDAFD5327}"/>
          </ac:grpSpMkLst>
        </pc:grpChg>
        <pc:grpChg chg="del mod">
          <ac:chgData name="Monti, Denise" userId="47ea7443-aeb8-45a9-b48b-187792517f22" providerId="ADAL" clId="{D82C605A-5157-4C6B-B976-6A5DB289F290}" dt="2025-06-06T17:52:24.674" v="389" actId="165"/>
          <ac:grpSpMkLst>
            <pc:docMk/>
            <pc:sldMk cId="3327767596" sldId="295"/>
            <ac:grpSpMk id="35" creationId="{2189E6B6-6D99-7779-DCC7-861DA94D9971}"/>
          </ac:grpSpMkLst>
        </pc:grpChg>
        <pc:picChg chg="mod topLvl">
          <ac:chgData name="Monti, Denise" userId="47ea7443-aeb8-45a9-b48b-187792517f22" providerId="ADAL" clId="{D82C605A-5157-4C6B-B976-6A5DB289F290}" dt="2025-06-06T18:24:16.162" v="416" actId="164"/>
          <ac:picMkLst>
            <pc:docMk/>
            <pc:sldMk cId="3327767596" sldId="295"/>
            <ac:picMk id="15" creationId="{A8395350-E9D2-2AAD-A9EB-032494F9EEBE}"/>
          </ac:picMkLst>
        </pc:picChg>
        <pc:picChg chg="mod topLvl">
          <ac:chgData name="Monti, Denise" userId="47ea7443-aeb8-45a9-b48b-187792517f22" providerId="ADAL" clId="{D82C605A-5157-4C6B-B976-6A5DB289F290}" dt="2025-06-06T18:24:16.162" v="416" actId="164"/>
          <ac:picMkLst>
            <pc:docMk/>
            <pc:sldMk cId="3327767596" sldId="295"/>
            <ac:picMk id="16" creationId="{1F03E909-1312-CF1A-8B6E-CBE036EF4A64}"/>
          </ac:picMkLst>
        </pc:picChg>
        <pc:picChg chg="mod topLvl">
          <ac:chgData name="Monti, Denise" userId="47ea7443-aeb8-45a9-b48b-187792517f22" providerId="ADAL" clId="{D82C605A-5157-4C6B-B976-6A5DB289F290}" dt="2025-06-06T18:16:36.287" v="411" actId="164"/>
          <ac:picMkLst>
            <pc:docMk/>
            <pc:sldMk cId="3327767596" sldId="295"/>
            <ac:picMk id="36" creationId="{AA3A7CA0-0745-9DEC-5668-A5F72848BD93}"/>
          </ac:picMkLst>
        </pc:picChg>
        <pc:picChg chg="mod topLvl">
          <ac:chgData name="Monti, Denise" userId="47ea7443-aeb8-45a9-b48b-187792517f22" providerId="ADAL" clId="{D82C605A-5157-4C6B-B976-6A5DB289F290}" dt="2025-06-06T18:16:36.287" v="411" actId="164"/>
          <ac:picMkLst>
            <pc:docMk/>
            <pc:sldMk cId="3327767596" sldId="295"/>
            <ac:picMk id="37" creationId="{FCBACD4D-78EA-92EC-66A9-EF566891268A}"/>
          </ac:picMkLst>
        </pc:picChg>
        <pc:picChg chg="add mod">
          <ac:chgData name="Monti, Denise" userId="47ea7443-aeb8-45a9-b48b-187792517f22" providerId="ADAL" clId="{D82C605A-5157-4C6B-B976-6A5DB289F290}" dt="2025-06-06T18:24:16.162" v="416" actId="164"/>
          <ac:picMkLst>
            <pc:docMk/>
            <pc:sldMk cId="3327767596" sldId="295"/>
            <ac:picMk id="38" creationId="{0E0C5B3E-C940-1857-4F29-53DD2D83336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0047D-989E-4C76-A69E-92DDF64A12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508B6-7064-403F-B7B9-52E58C4DC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7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661A9-5ECA-E0E8-4890-CBA5FB775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4EC22F-1418-E5ED-0C1D-F82965B5C6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D928A8-2FA3-91B4-4061-01560EA068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39184-C880-B3BC-FEB6-B9DA18E61B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7F93AC-552A-4099-8CD8-596632B250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7A7FD-60F9-C4AA-22E9-379AC2CC8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C3592A-20A0-AFC8-A4CD-42FC6E28A4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AE7716-FAFF-2B92-6740-8A29BA6D59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3411B-9310-FD62-B43D-6AD0822DC8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7F93AC-552A-4099-8CD8-596632B250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8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94AA-5642-298D-568D-A801D52A9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69B47-ADB8-26D9-0FD3-A9213863D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B7E63-8258-91F9-0E18-9FCC42F75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2D039-4C97-32E6-5FC3-B24BDF5EE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524E2-5732-1BFE-DAAA-6D198A49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1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1EA4-22D0-934C-95F4-34D5FEC7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7B42E-B58E-7425-A593-1D60CA66D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E2CF0-D11E-F7D4-C6C1-6BE79235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7C267-F9C0-C978-A4DA-BFDD3E9DD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912DE-AECE-3908-CCC1-B045ADCE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28BF77-592B-AFC9-9F41-9E2E1C834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AFCAE-B9B2-F7CF-1FC0-F3A1AF699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2A831-C9EA-8454-BFE1-57DD360D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F1D1A-3054-11E4-8D75-908A0A7D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920D-B224-854B-8665-08A03D54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9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61BF-091E-612F-4175-22BF5251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3DC18-6081-2B4C-A55F-5F75429A1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DE007-8B9A-794F-64EC-7EC8D1285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E0936-EFDA-8BCB-795D-291525609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64341-7E61-43D1-A1A5-AC3E09FB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1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A5087-F867-8077-A8B5-EC001204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34B66-4292-A822-5A1E-2C2397EEB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92954-68B8-6543-EA13-27D2CB09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34C13-1014-3A49-31E7-AB6A087A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3F1F-B5E3-04E4-DEC2-D3AF4914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BA9BF-741A-5480-900D-4E2B266C4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3BC6-A3CF-5ECF-B566-B587CC1B3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93BCD-1D3F-7063-16BE-8238F41B5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C9300-0120-BD32-C943-DD4EB136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A6C5A-49B7-B243-096E-EAF45691F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73D50-3B82-BF66-CFF6-676D59B1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DA934-3E7B-5418-8D73-9ED71E1B8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F23F-A3CB-1661-083B-B276DCD28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30CC9-7819-794E-4D53-CB28ED0F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E5CEB-859F-E652-0433-F760A0B19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DC0CD-1204-5D5D-C1F9-EC591F8BF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7E9778-2A4E-03F3-B899-F8983680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E8ED9C-BA33-6327-730D-530448C08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12070-3EB3-3918-F324-D958903D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7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94444-A445-76DB-6A5A-F16F07C0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2A849-33F4-F970-16FB-B2B924B0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8362E-7515-B378-1F71-4C2DC71C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4CD6E-C730-3A7B-A41C-D78B0DFC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2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D39D3-5609-92DD-51BB-88947DD4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1FD111-3105-CD79-7655-67FD226A0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D401A-49BE-0EE5-597F-150A9226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9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CDC6-03C1-A243-C332-765842253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7AEE-1771-6840-8864-0626B1D0F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7D969-7145-E1C2-5A7B-AA3D0BD39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EC840-59F8-FA06-26CB-83FD6707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B0E1C-6607-E6B4-68F7-FD5E5E96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EAD42-6091-FB8E-22DB-0EFA76E1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8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588B-B198-BC34-28D5-39C81FACA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75CE7-E02B-1F4F-ED14-90EAD60EB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AC6E0-9C1D-6852-1F3B-9B446C24E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782A6-71BC-5BF0-F6F8-D6EA2C4A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D4FAA-576B-31C9-4466-9FFBED29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786D3-07A2-2FD0-4AC0-8419EF65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0B3A9-1F44-3980-6050-1F970E895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87861-840B-2E65-AC7E-4E9868B7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F229E-F604-B115-9EF9-1B10A0052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A01E55-E2B2-4D2B-82CD-25BDC271968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9C568-BF5C-02FC-E05D-89CCBB881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7AC72-8A26-0D05-70D7-1DE8759A8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F9CC9D-B893-490F-8356-6809DA477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9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bservablehq.com/@cresawn-labs/pham-matrix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968A6A-D56A-AAFD-5F81-DF34C728A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204D50-2C1D-0EA6-BDB8-2F783BC9EC8B}"/>
              </a:ext>
            </a:extLst>
          </p:cNvPr>
          <p:cNvSpPr txBox="1"/>
          <p:nvPr/>
        </p:nvSpPr>
        <p:spPr>
          <a:xfrm>
            <a:off x="314239" y="245735"/>
            <a:ext cx="5425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Cluster Exploration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Genes Involved in Lysogeny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Appendix 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E8FF65-90A5-5334-BEE5-F0BD28AF5A7C}"/>
              </a:ext>
            </a:extLst>
          </p:cNvPr>
          <p:cNvGrpSpPr/>
          <p:nvPr/>
        </p:nvGrpSpPr>
        <p:grpSpPr>
          <a:xfrm>
            <a:off x="2946051" y="274381"/>
            <a:ext cx="6896504" cy="6220529"/>
            <a:chOff x="2946051" y="274381"/>
            <a:chExt cx="6896504" cy="6220529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8395350-E9D2-2AAD-A9EB-032494F9E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2642" r="22720"/>
            <a:stretch>
              <a:fillRect/>
            </a:stretch>
          </p:blipFill>
          <p:spPr>
            <a:xfrm>
              <a:off x="3922380" y="1261398"/>
              <a:ext cx="5920175" cy="477547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F03E909-1312-CF1A-8B6E-CBE036EF4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46051" y="1261398"/>
              <a:ext cx="962517" cy="4775471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0E0C5B3E-C940-1857-4F29-53DD2D833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26242" y="274381"/>
              <a:ext cx="1912450" cy="97243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721E7D4-8D57-96D5-F969-57865051C066}"/>
                </a:ext>
              </a:extLst>
            </p:cNvPr>
            <p:cNvSpPr txBox="1"/>
            <p:nvPr/>
          </p:nvSpPr>
          <p:spPr>
            <a:xfrm>
              <a:off x="3807405" y="6156356"/>
              <a:ext cx="46636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Cobb et al., </a:t>
              </a:r>
              <a:r>
                <a:rPr lang="en-US" sz="800" i="1" dirty="0">
                  <a:latin typeface="Arial" panose="020B0604020202020204" pitchFamily="34" charset="0"/>
                  <a:cs typeface="Arial" panose="020B0604020202020204" pitchFamily="34" charset="0"/>
                </a:rPr>
                <a:t>Pham Matrices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 Accessed June 2, 2025. Observable. 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https://observablehq.com/@cresawn-labs/pham-matrix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76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EB48B-63C6-2D74-A889-6BEFC1EDB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91529A-4DD3-5098-02E8-3215AA8804E6}"/>
              </a:ext>
            </a:extLst>
          </p:cNvPr>
          <p:cNvSpPr txBox="1"/>
          <p:nvPr/>
        </p:nvSpPr>
        <p:spPr>
          <a:xfrm>
            <a:off x="314239" y="245735"/>
            <a:ext cx="5425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Cluster Exploration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Genes Involved in Lysogeny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Figure 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542AF5-4783-A959-68B3-4A5F1EABFAB7}"/>
              </a:ext>
            </a:extLst>
          </p:cNvPr>
          <p:cNvCxnSpPr>
            <a:cxnSpLocks/>
          </p:cNvCxnSpPr>
          <p:nvPr/>
        </p:nvCxnSpPr>
        <p:spPr>
          <a:xfrm>
            <a:off x="4469075" y="2250716"/>
            <a:ext cx="29260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72F2DD7-7709-4ABB-E62C-4D0A4B01E98D}"/>
              </a:ext>
            </a:extLst>
          </p:cNvPr>
          <p:cNvSpPr/>
          <p:nvPr/>
        </p:nvSpPr>
        <p:spPr>
          <a:xfrm>
            <a:off x="4705680" y="2113556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D4E436-1CC0-D125-DAD7-A2C318054BC2}"/>
              </a:ext>
            </a:extLst>
          </p:cNvPr>
          <p:cNvSpPr/>
          <p:nvPr/>
        </p:nvSpPr>
        <p:spPr>
          <a:xfrm>
            <a:off x="5533818" y="2113556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5EDB5C-5DA9-77CA-8F1C-19493093139B}"/>
              </a:ext>
            </a:extLst>
          </p:cNvPr>
          <p:cNvSpPr/>
          <p:nvPr/>
        </p:nvSpPr>
        <p:spPr>
          <a:xfrm>
            <a:off x="6377848" y="2113556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excise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C8E932-883C-58BB-5D81-38B2CB34D342}"/>
              </a:ext>
            </a:extLst>
          </p:cNvPr>
          <p:cNvCxnSpPr>
            <a:cxnSpLocks/>
          </p:cNvCxnSpPr>
          <p:nvPr/>
        </p:nvCxnSpPr>
        <p:spPr>
          <a:xfrm>
            <a:off x="4469075" y="1841290"/>
            <a:ext cx="29260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0A3D351-3F66-05BE-6C0E-2745F261048A}"/>
              </a:ext>
            </a:extLst>
          </p:cNvPr>
          <p:cNvSpPr/>
          <p:nvPr/>
        </p:nvSpPr>
        <p:spPr>
          <a:xfrm>
            <a:off x="4705680" y="1704130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248CF3-C5BF-5083-4026-7C1E8887EB58}"/>
              </a:ext>
            </a:extLst>
          </p:cNvPr>
          <p:cNvSpPr/>
          <p:nvPr/>
        </p:nvSpPr>
        <p:spPr>
          <a:xfrm>
            <a:off x="5533818" y="170413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D59D31-6C6C-5D31-9DFA-5286E2038763}"/>
              </a:ext>
            </a:extLst>
          </p:cNvPr>
          <p:cNvSpPr/>
          <p:nvPr/>
        </p:nvSpPr>
        <p:spPr>
          <a:xfrm>
            <a:off x="6377848" y="170413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excise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F01C56B-A43F-F1AE-DAA6-3B8EDFC53742}"/>
              </a:ext>
            </a:extLst>
          </p:cNvPr>
          <p:cNvCxnSpPr>
            <a:cxnSpLocks/>
          </p:cNvCxnSpPr>
          <p:nvPr/>
        </p:nvCxnSpPr>
        <p:spPr>
          <a:xfrm>
            <a:off x="4469075" y="2664854"/>
            <a:ext cx="29260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ECF5994-CE01-504A-26D0-36763FAB5441}"/>
              </a:ext>
            </a:extLst>
          </p:cNvPr>
          <p:cNvSpPr/>
          <p:nvPr/>
        </p:nvSpPr>
        <p:spPr>
          <a:xfrm>
            <a:off x="4705680" y="2527694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A783FE-E7D4-FAF0-B382-562625A6FE49}"/>
              </a:ext>
            </a:extLst>
          </p:cNvPr>
          <p:cNvSpPr/>
          <p:nvPr/>
        </p:nvSpPr>
        <p:spPr>
          <a:xfrm>
            <a:off x="5533818" y="2527694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EA7288-87EC-A07E-D9A9-57B1DD299070}"/>
              </a:ext>
            </a:extLst>
          </p:cNvPr>
          <p:cNvSpPr/>
          <p:nvPr/>
        </p:nvSpPr>
        <p:spPr>
          <a:xfrm>
            <a:off x="6377848" y="252298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D70A25-222C-E523-2D37-2AA9C9C767B2}"/>
              </a:ext>
            </a:extLst>
          </p:cNvPr>
          <p:cNvSpPr txBox="1"/>
          <p:nvPr/>
        </p:nvSpPr>
        <p:spPr>
          <a:xfrm>
            <a:off x="3932384" y="1702791"/>
            <a:ext cx="520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(38)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DA61759-B3BA-39F8-09F5-CF40CF0AD778}"/>
              </a:ext>
            </a:extLst>
          </p:cNvPr>
          <p:cNvSpPr txBox="1"/>
          <p:nvPr/>
        </p:nvSpPr>
        <p:spPr>
          <a:xfrm>
            <a:off x="4018106" y="2112217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D3931C-4248-DA4D-306D-1587E9B40C2B}"/>
              </a:ext>
            </a:extLst>
          </p:cNvPr>
          <p:cNvSpPr txBox="1"/>
          <p:nvPr/>
        </p:nvSpPr>
        <p:spPr>
          <a:xfrm>
            <a:off x="4018106" y="2526355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C37B17-B34B-C3CE-2D69-257189BF57D5}"/>
              </a:ext>
            </a:extLst>
          </p:cNvPr>
          <p:cNvCxnSpPr>
            <a:cxnSpLocks/>
          </p:cNvCxnSpPr>
          <p:nvPr/>
        </p:nvCxnSpPr>
        <p:spPr>
          <a:xfrm>
            <a:off x="4469075" y="3111103"/>
            <a:ext cx="29260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3D2109E-1199-4AC9-C36F-F5C23BE0EA7D}"/>
              </a:ext>
            </a:extLst>
          </p:cNvPr>
          <p:cNvSpPr/>
          <p:nvPr/>
        </p:nvSpPr>
        <p:spPr>
          <a:xfrm>
            <a:off x="4705680" y="2973943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631A5A-D7B9-7500-7F55-A622089237C7}"/>
              </a:ext>
            </a:extLst>
          </p:cNvPr>
          <p:cNvSpPr/>
          <p:nvPr/>
        </p:nvSpPr>
        <p:spPr>
          <a:xfrm>
            <a:off x="5533818" y="2973943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384891-B4DD-BB30-F297-4A9C838B3320}"/>
              </a:ext>
            </a:extLst>
          </p:cNvPr>
          <p:cNvSpPr/>
          <p:nvPr/>
        </p:nvSpPr>
        <p:spPr>
          <a:xfrm>
            <a:off x="6377848" y="296923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DNA binding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152ABB-4A49-317C-BA06-D55F6B29AB1E}"/>
              </a:ext>
            </a:extLst>
          </p:cNvPr>
          <p:cNvSpPr txBox="1"/>
          <p:nvPr/>
        </p:nvSpPr>
        <p:spPr>
          <a:xfrm>
            <a:off x="4018106" y="2972604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8F095D4-48BA-C3C6-9BF7-EAA97A7BD29C}"/>
              </a:ext>
            </a:extLst>
          </p:cNvPr>
          <p:cNvCxnSpPr>
            <a:cxnSpLocks/>
          </p:cNvCxnSpPr>
          <p:nvPr/>
        </p:nvCxnSpPr>
        <p:spPr>
          <a:xfrm>
            <a:off x="4469075" y="3557352"/>
            <a:ext cx="29260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23832B7-ED14-84E1-D909-A90350D3195B}"/>
              </a:ext>
            </a:extLst>
          </p:cNvPr>
          <p:cNvSpPr/>
          <p:nvPr/>
        </p:nvSpPr>
        <p:spPr>
          <a:xfrm>
            <a:off x="6377848" y="3424905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DNA binding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0F4AE9-A0C7-AC6B-9528-632ED135BC7F}"/>
              </a:ext>
            </a:extLst>
          </p:cNvPr>
          <p:cNvSpPr txBox="1"/>
          <p:nvPr/>
        </p:nvSpPr>
        <p:spPr>
          <a:xfrm>
            <a:off x="4018106" y="3418853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2502AB-8951-504D-317B-864F0B079ACD}"/>
              </a:ext>
            </a:extLst>
          </p:cNvPr>
          <p:cNvSpPr/>
          <p:nvPr/>
        </p:nvSpPr>
        <p:spPr>
          <a:xfrm>
            <a:off x="5533817" y="3416818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87775D-ADE7-8D61-9A0A-1394A846E3FD}"/>
              </a:ext>
            </a:extLst>
          </p:cNvPr>
          <p:cNvSpPr txBox="1"/>
          <p:nvPr/>
        </p:nvSpPr>
        <p:spPr>
          <a:xfrm>
            <a:off x="3866617" y="3996852"/>
            <a:ext cx="3855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2.  Architecture of genes associated with lysogeny in Cluster N phages.  Analysis of 44 Cluster N phages reveals 5 different gene arrangements.  Boxes represent genes in the forward orientation. A box with an arrow indicates a gene in the reverse orientation. (#) indicates the number of phages with the indicated gene arrangement.  int = integrase; rep = immunity repressor; DNA binding = DNA binding domain protein.  Excise 1 and excise 2 indicate excise genes in two different phams.  Rep1 and rep2 indicate repressor genes in two different phams. </a:t>
            </a:r>
          </a:p>
        </p:txBody>
      </p:sp>
    </p:spTree>
    <p:extLst>
      <p:ext uri="{BB962C8B-B14F-4D97-AF65-F5344CB8AC3E}">
        <p14:creationId xmlns:p14="http://schemas.microsoft.com/office/powerpoint/2010/main" val="59234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181</Words>
  <Application>Microsoft Office PowerPoint</Application>
  <PresentationFormat>Widescreen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Monti, Denise</dc:creator>
  <cp:lastModifiedBy>Monti, Denise</cp:lastModifiedBy>
  <cp:revision>1</cp:revision>
  <dcterms:created xsi:type="dcterms:W3CDTF">2025-06-04T18:41:26Z</dcterms:created>
  <dcterms:modified xsi:type="dcterms:W3CDTF">2025-06-06T18:24:26Z</dcterms:modified>
</cp:coreProperties>
</file>