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8BD03A-16D7-4F14-9C20-DAAA15F65049}" v="18" dt="2025-06-06T18:15:55.3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15" y="2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ti, Denise" userId="47ea7443-aeb8-45a9-b48b-187792517f22" providerId="ADAL" clId="{0D8BD03A-16D7-4F14-9C20-DAAA15F65049}"/>
    <pc:docChg chg="undo custSel addSld delSld modSld">
      <pc:chgData name="Monti, Denise" userId="47ea7443-aeb8-45a9-b48b-187792517f22" providerId="ADAL" clId="{0D8BD03A-16D7-4F14-9C20-DAAA15F65049}" dt="2025-06-06T18:25:46.070" v="206" actId="404"/>
      <pc:docMkLst>
        <pc:docMk/>
      </pc:docMkLst>
      <pc:sldChg chg="addSp delSp modSp mod">
        <pc:chgData name="Monti, Denise" userId="47ea7443-aeb8-45a9-b48b-187792517f22" providerId="ADAL" clId="{0D8BD03A-16D7-4F14-9C20-DAAA15F65049}" dt="2025-06-06T18:25:46.070" v="206" actId="404"/>
        <pc:sldMkLst>
          <pc:docMk/>
          <pc:sldMk cId="2339854494" sldId="256"/>
        </pc:sldMkLst>
        <pc:spChg chg="add mod">
          <ac:chgData name="Monti, Denise" userId="47ea7443-aeb8-45a9-b48b-187792517f22" providerId="ADAL" clId="{0D8BD03A-16D7-4F14-9C20-DAAA15F65049}" dt="2025-06-06T18:14:39.436" v="203" actId="404"/>
          <ac:spMkLst>
            <pc:docMk/>
            <pc:sldMk cId="2339854494" sldId="256"/>
            <ac:spMk id="2" creationId="{F57E56B2-619D-5CD1-EE1A-E663452D1D2F}"/>
          </ac:spMkLst>
        </pc:spChg>
        <pc:spChg chg="del mod">
          <ac:chgData name="Monti, Denise" userId="47ea7443-aeb8-45a9-b48b-187792517f22" providerId="ADAL" clId="{0D8BD03A-16D7-4F14-9C20-DAAA15F65049}" dt="2025-06-06T17:51:27.446" v="87" actId="478"/>
          <ac:spMkLst>
            <pc:docMk/>
            <pc:sldMk cId="2339854494" sldId="256"/>
            <ac:spMk id="4" creationId="{5F066E74-8EBD-C71D-4849-360F798AF1B9}"/>
          </ac:spMkLst>
        </pc:spChg>
        <pc:spChg chg="mod topLvl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25" creationId="{9520A15D-A53C-B73F-7F1E-E79E0E6FE0C5}"/>
          </ac:spMkLst>
        </pc:spChg>
        <pc:spChg chg="mod topLvl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26" creationId="{B555D497-6C8D-6443-C4D6-6FA446A06CF6}"/>
          </ac:spMkLst>
        </pc:spChg>
        <pc:spChg chg="mod topLvl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27" creationId="{2134D452-50F2-44E1-0EFC-7A59A49FC828}"/>
          </ac:spMkLst>
        </pc:spChg>
        <pc:spChg chg="mod">
          <ac:chgData name="Monti, Denise" userId="47ea7443-aeb8-45a9-b48b-187792517f22" providerId="ADAL" clId="{0D8BD03A-16D7-4F14-9C20-DAAA15F65049}" dt="2025-06-05T20:58:10.513" v="83" actId="20577"/>
          <ac:spMkLst>
            <pc:docMk/>
            <pc:sldMk cId="2339854494" sldId="256"/>
            <ac:spMk id="31" creationId="{1B8B5CED-3AEC-FDEF-4C3E-AA66EE1C6FEE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37" creationId="{0D59D820-CB6A-12A9-4A27-F006983E0F12}"/>
          </ac:spMkLst>
        </pc:spChg>
        <pc:spChg chg="mod">
          <ac:chgData name="Monti, Denise" userId="47ea7443-aeb8-45a9-b48b-187792517f22" providerId="ADAL" clId="{0D8BD03A-16D7-4F14-9C20-DAAA15F65049}" dt="2025-06-05T20:58:07.435" v="81" actId="6549"/>
          <ac:spMkLst>
            <pc:docMk/>
            <pc:sldMk cId="2339854494" sldId="256"/>
            <ac:spMk id="38" creationId="{560F5E94-51CF-5921-9E35-93546E497C01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44" creationId="{F1D7F004-1089-22C5-CCF6-902E64393660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47" creationId="{5A04F35E-D134-7737-C8A7-9BE3F270032D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50" creationId="{12077DD7-2169-1B3E-B61D-F095AE1324E7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53" creationId="{3527312D-0699-7236-6433-A5CFA50ED28F}"/>
          </ac:spMkLst>
        </pc:spChg>
        <pc:spChg chg="mod topLvl">
          <ac:chgData name="Monti, Denise" userId="47ea7443-aeb8-45a9-b48b-187792517f22" providerId="ADAL" clId="{0D8BD03A-16D7-4F14-9C20-DAAA15F65049}" dt="2025-06-05T20:50:50.399" v="67" actId="165"/>
          <ac:spMkLst>
            <pc:docMk/>
            <pc:sldMk cId="2339854494" sldId="256"/>
            <ac:spMk id="55" creationId="{FC494DE5-C305-2948-34D6-5D63F665B71E}"/>
          </ac:spMkLst>
        </pc:spChg>
        <pc:spChg chg="mod topLvl">
          <ac:chgData name="Monti, Denise" userId="47ea7443-aeb8-45a9-b48b-187792517f22" providerId="ADAL" clId="{0D8BD03A-16D7-4F14-9C20-DAAA15F65049}" dt="2025-06-05T20:50:50.399" v="67" actId="165"/>
          <ac:spMkLst>
            <pc:docMk/>
            <pc:sldMk cId="2339854494" sldId="256"/>
            <ac:spMk id="56" creationId="{CD9E0A14-FF3C-0F9D-7196-4CEFD4A0B24A}"/>
          </ac:spMkLst>
        </pc:spChg>
        <pc:spChg chg="mod topLvl">
          <ac:chgData name="Monti, Denise" userId="47ea7443-aeb8-45a9-b48b-187792517f22" providerId="ADAL" clId="{0D8BD03A-16D7-4F14-9C20-DAAA15F65049}" dt="2025-06-05T20:50:50.399" v="67" actId="165"/>
          <ac:spMkLst>
            <pc:docMk/>
            <pc:sldMk cId="2339854494" sldId="256"/>
            <ac:spMk id="57" creationId="{8149BAF2-70A3-7109-3979-8272496586D0}"/>
          </ac:spMkLst>
        </pc:spChg>
        <pc:spChg chg="mod topLvl">
          <ac:chgData name="Monti, Denise" userId="47ea7443-aeb8-45a9-b48b-187792517f22" providerId="ADAL" clId="{0D8BD03A-16D7-4F14-9C20-DAAA15F65049}" dt="2025-06-05T20:50:50.399" v="67" actId="165"/>
          <ac:spMkLst>
            <pc:docMk/>
            <pc:sldMk cId="2339854494" sldId="256"/>
            <ac:spMk id="58" creationId="{2E268DEF-88FC-8099-47FD-DC3B73EF69DA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61" creationId="{85B6BE95-09B9-2C27-4DCE-92B638F02307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65" creationId="{273DB701-5934-B349-A994-430CA5669792}"/>
          </ac:spMkLst>
        </pc:spChg>
        <pc:spChg chg="mod topLvl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74" creationId="{228C4BA9-653C-17EC-0EFB-FAFF33798CCD}"/>
          </ac:spMkLst>
        </pc:spChg>
        <pc:spChg chg="mod ord topLvl">
          <ac:chgData name="Monti, Denise" userId="47ea7443-aeb8-45a9-b48b-187792517f22" providerId="ADAL" clId="{0D8BD03A-16D7-4F14-9C20-DAAA15F65049}" dt="2025-06-05T20:50:54.651" v="79" actId="1035"/>
          <ac:spMkLst>
            <pc:docMk/>
            <pc:sldMk cId="2339854494" sldId="256"/>
            <ac:spMk id="75" creationId="{C99AC3FF-E4A8-8857-AE1D-67F8739579A4}"/>
          </ac:spMkLst>
        </pc:spChg>
        <pc:spChg chg="mod topLvl">
          <ac:chgData name="Monti, Denise" userId="47ea7443-aeb8-45a9-b48b-187792517f22" providerId="ADAL" clId="{0D8BD03A-16D7-4F14-9C20-DAAA15F65049}" dt="2025-06-05T20:50:54.651" v="79" actId="1035"/>
          <ac:spMkLst>
            <pc:docMk/>
            <pc:sldMk cId="2339854494" sldId="256"/>
            <ac:spMk id="76" creationId="{675CC3A7-0F62-688A-FEAF-67ABC67481B3}"/>
          </ac:spMkLst>
        </pc:spChg>
        <pc:spChg chg="mod topLvl">
          <ac:chgData name="Monti, Denise" userId="47ea7443-aeb8-45a9-b48b-187792517f22" providerId="ADAL" clId="{0D8BD03A-16D7-4F14-9C20-DAAA15F65049}" dt="2025-06-05T20:50:49.897" v="66" actId="165"/>
          <ac:spMkLst>
            <pc:docMk/>
            <pc:sldMk cId="2339854494" sldId="256"/>
            <ac:spMk id="77" creationId="{77E218C2-6D73-F2F4-81B8-42210B19144F}"/>
          </ac:spMkLst>
        </pc:spChg>
        <pc:spChg chg="mod topLvl">
          <ac:chgData name="Monti, Denise" userId="47ea7443-aeb8-45a9-b48b-187792517f22" providerId="ADAL" clId="{0D8BD03A-16D7-4F14-9C20-DAAA15F65049}" dt="2025-06-05T20:50:49.897" v="66" actId="165"/>
          <ac:spMkLst>
            <pc:docMk/>
            <pc:sldMk cId="2339854494" sldId="256"/>
            <ac:spMk id="78" creationId="{B36C9FA9-8AEB-9D72-84F7-22DC6D8020A1}"/>
          </ac:spMkLst>
        </pc:spChg>
        <pc:spChg chg="mod topLvl">
          <ac:chgData name="Monti, Denise" userId="47ea7443-aeb8-45a9-b48b-187792517f22" providerId="ADAL" clId="{0D8BD03A-16D7-4F14-9C20-DAAA15F65049}" dt="2025-06-05T20:50:49.897" v="66" actId="165"/>
          <ac:spMkLst>
            <pc:docMk/>
            <pc:sldMk cId="2339854494" sldId="256"/>
            <ac:spMk id="79" creationId="{38D4D1A9-0263-959C-F211-BFDD57DF3706}"/>
          </ac:spMkLst>
        </pc:spChg>
        <pc:spChg chg="mod topLvl">
          <ac:chgData name="Monti, Denise" userId="47ea7443-aeb8-45a9-b48b-187792517f22" providerId="ADAL" clId="{0D8BD03A-16D7-4F14-9C20-DAAA15F65049}" dt="2025-06-05T20:50:54.651" v="79" actId="1035"/>
          <ac:spMkLst>
            <pc:docMk/>
            <pc:sldMk cId="2339854494" sldId="256"/>
            <ac:spMk id="80" creationId="{14031871-D4E0-0176-0A53-A44829E06925}"/>
          </ac:spMkLst>
        </pc:spChg>
        <pc:spChg chg="mod topLvl">
          <ac:chgData name="Monti, Denise" userId="47ea7443-aeb8-45a9-b48b-187792517f22" providerId="ADAL" clId="{0D8BD03A-16D7-4F14-9C20-DAAA15F65049}" dt="2025-06-05T20:50:54.651" v="79" actId="1035"/>
          <ac:spMkLst>
            <pc:docMk/>
            <pc:sldMk cId="2339854494" sldId="256"/>
            <ac:spMk id="81" creationId="{18BC21F1-2C86-4663-BAF0-516F1D4E5233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84" creationId="{A71B92A0-8DAD-D106-CD0F-C08267DBD566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85" creationId="{7FE16567-C07D-B256-8A25-2597905E5678}"/>
          </ac:spMkLst>
        </pc:spChg>
        <pc:spChg chg="mod">
          <ac:chgData name="Monti, Denise" userId="47ea7443-aeb8-45a9-b48b-187792517f22" providerId="ADAL" clId="{0D8BD03A-16D7-4F14-9C20-DAAA15F65049}" dt="2025-06-05T15:20:14.369" v="0"/>
          <ac:spMkLst>
            <pc:docMk/>
            <pc:sldMk cId="2339854494" sldId="256"/>
            <ac:spMk id="91" creationId="{BA393148-64C9-87A5-75C6-2FB054B4A086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92" creationId="{9F19EC37-9DC1-729F-E2E0-D0E1792C90B3}"/>
          </ac:spMkLst>
        </pc:spChg>
        <pc:spChg chg="mod">
          <ac:chgData name="Monti, Denise" userId="47ea7443-aeb8-45a9-b48b-187792517f22" providerId="ADAL" clId="{0D8BD03A-16D7-4F14-9C20-DAAA15F65049}" dt="2025-06-05T20:50:50.692" v="68" actId="165"/>
          <ac:spMkLst>
            <pc:docMk/>
            <pc:sldMk cId="2339854494" sldId="256"/>
            <ac:spMk id="96" creationId="{B49FEC36-6C14-91A3-7293-B7BF481788A2}"/>
          </ac:spMkLst>
        </pc:spChg>
        <pc:spChg chg="add mod">
          <ac:chgData name="Monti, Denise" userId="47ea7443-aeb8-45a9-b48b-187792517f22" providerId="ADAL" clId="{0D8BD03A-16D7-4F14-9C20-DAAA15F65049}" dt="2025-06-06T18:25:46.070" v="206" actId="404"/>
          <ac:spMkLst>
            <pc:docMk/>
            <pc:sldMk cId="2339854494" sldId="256"/>
            <ac:spMk id="102" creationId="{674EAF2D-CC87-2877-DCC2-A0A3B03F2FA9}"/>
          </ac:spMkLst>
        </pc:spChg>
        <pc:grpChg chg="add del mod">
          <ac:chgData name="Monti, Denise" userId="47ea7443-aeb8-45a9-b48b-187792517f22" providerId="ADAL" clId="{0D8BD03A-16D7-4F14-9C20-DAAA15F65049}" dt="2025-06-06T17:53:33.936" v="120" actId="165"/>
          <ac:grpSpMkLst>
            <pc:docMk/>
            <pc:sldMk cId="2339854494" sldId="256"/>
            <ac:grpSpMk id="3" creationId="{401602C7-0919-E9C7-E683-55157BC85DF6}"/>
          </ac:grpSpMkLst>
        </pc:grpChg>
        <pc:grpChg chg="del">
          <ac:chgData name="Monti, Denise" userId="47ea7443-aeb8-45a9-b48b-187792517f22" providerId="ADAL" clId="{0D8BD03A-16D7-4F14-9C20-DAAA15F65049}" dt="2025-06-06T17:51:22.367" v="86" actId="478"/>
          <ac:grpSpMkLst>
            <pc:docMk/>
            <pc:sldMk cId="2339854494" sldId="256"/>
            <ac:grpSpMk id="5" creationId="{B4150B7A-AC12-08F7-EEDD-B7201571987E}"/>
          </ac:grpSpMkLst>
        </pc:grpChg>
        <pc:grpChg chg="add del mod">
          <ac:chgData name="Monti, Denise" userId="47ea7443-aeb8-45a9-b48b-187792517f22" providerId="ADAL" clId="{0D8BD03A-16D7-4F14-9C20-DAAA15F65049}" dt="2025-06-05T20:50:49.897" v="66" actId="165"/>
          <ac:grpSpMkLst>
            <pc:docMk/>
            <pc:sldMk cId="2339854494" sldId="256"/>
            <ac:grpSpMk id="9" creationId="{4377B5B2-84D8-47FF-1E06-CC41A69AC336}"/>
          </ac:grpSpMkLst>
        </pc:grpChg>
        <pc:grpChg chg="add del mod">
          <ac:chgData name="Monti, Denise" userId="47ea7443-aeb8-45a9-b48b-187792517f22" providerId="ADAL" clId="{0D8BD03A-16D7-4F14-9C20-DAAA15F65049}" dt="2025-06-05T20:50:50.399" v="67" actId="165"/>
          <ac:grpSpMkLst>
            <pc:docMk/>
            <pc:sldMk cId="2339854494" sldId="256"/>
            <ac:grpSpMk id="12" creationId="{23F9E21C-0E9F-1A36-763F-5157998AF472}"/>
          </ac:grpSpMkLst>
        </pc:grpChg>
        <pc:grpChg chg="add mod">
          <ac:chgData name="Monti, Denise" userId="47ea7443-aeb8-45a9-b48b-187792517f22" providerId="ADAL" clId="{0D8BD03A-16D7-4F14-9C20-DAAA15F65049}" dt="2025-06-06T18:15:55.325" v="204" actId="164"/>
          <ac:grpSpMkLst>
            <pc:docMk/>
            <pc:sldMk cId="2339854494" sldId="256"/>
            <ac:grpSpMk id="103" creationId="{0CEAE191-FE0A-FD74-0407-435BF8818078}"/>
          </ac:grpSpMkLst>
        </pc:grpChg>
        <pc:picChg chg="mod topLvl modCrop">
          <ac:chgData name="Monti, Denise" userId="47ea7443-aeb8-45a9-b48b-187792517f22" providerId="ADAL" clId="{0D8BD03A-16D7-4F14-9C20-DAAA15F65049}" dt="2025-06-06T18:15:55.325" v="204" actId="164"/>
          <ac:picMkLst>
            <pc:docMk/>
            <pc:sldMk cId="2339854494" sldId="256"/>
            <ac:picMk id="99" creationId="{39D4199D-FCBB-AD4D-4022-AB9BE7D5D041}"/>
          </ac:picMkLst>
        </pc:picChg>
        <pc:picChg chg="mod topLvl modCrop">
          <ac:chgData name="Monti, Denise" userId="47ea7443-aeb8-45a9-b48b-187792517f22" providerId="ADAL" clId="{0D8BD03A-16D7-4F14-9C20-DAAA15F65049}" dt="2025-06-06T18:15:55.325" v="204" actId="164"/>
          <ac:picMkLst>
            <pc:docMk/>
            <pc:sldMk cId="2339854494" sldId="256"/>
            <ac:picMk id="100" creationId="{902F1575-1937-4AC0-26E3-0B76108059C0}"/>
          </ac:picMkLst>
        </pc:picChg>
        <pc:picChg chg="add mod">
          <ac:chgData name="Monti, Denise" userId="47ea7443-aeb8-45a9-b48b-187792517f22" providerId="ADAL" clId="{0D8BD03A-16D7-4F14-9C20-DAAA15F65049}" dt="2025-06-06T18:15:55.325" v="204" actId="164"/>
          <ac:picMkLst>
            <pc:docMk/>
            <pc:sldMk cId="2339854494" sldId="256"/>
            <ac:picMk id="101" creationId="{2E47EAFA-6103-BBF6-2EC3-54F44FED63C5}"/>
          </ac:picMkLst>
        </pc:picChg>
        <pc:cxnChg chg="mod ord topLvl">
          <ac:chgData name="Monti, Denise" userId="47ea7443-aeb8-45a9-b48b-187792517f22" providerId="ADAL" clId="{0D8BD03A-16D7-4F14-9C20-DAAA15F65049}" dt="2025-06-05T20:50:51.998" v="72" actId="171"/>
          <ac:cxnSpMkLst>
            <pc:docMk/>
            <pc:sldMk cId="2339854494" sldId="256"/>
            <ac:cxnSpMk id="54" creationId="{B0B4301B-547F-48E9-6A25-4441C68DB570}"/>
          </ac:cxnSpMkLst>
        </pc:cxnChg>
        <pc:cxnChg chg="mod topLvl">
          <ac:chgData name="Monti, Denise" userId="47ea7443-aeb8-45a9-b48b-187792517f22" providerId="ADAL" clId="{0D8BD03A-16D7-4F14-9C20-DAAA15F65049}" dt="2025-06-05T20:50:49.897" v="66" actId="165"/>
          <ac:cxnSpMkLst>
            <pc:docMk/>
            <pc:sldMk cId="2339854494" sldId="256"/>
            <ac:cxnSpMk id="73" creationId="{BFF89047-8567-1E53-B90A-411F3D0BC616}"/>
          </ac:cxnSpMkLst>
        </pc:cxnChg>
      </pc:sldChg>
      <pc:sldChg chg="addSp delSp modSp add mod modAnim">
        <pc:chgData name="Monti, Denise" userId="47ea7443-aeb8-45a9-b48b-187792517f22" providerId="ADAL" clId="{0D8BD03A-16D7-4F14-9C20-DAAA15F65049}" dt="2025-06-06T18:14:35.796" v="202" actId="404"/>
        <pc:sldMkLst>
          <pc:docMk/>
          <pc:sldMk cId="2205555124" sldId="257"/>
        </pc:sldMkLst>
        <pc:spChg chg="mod">
          <ac:chgData name="Monti, Denise" userId="47ea7443-aeb8-45a9-b48b-187792517f22" providerId="ADAL" clId="{0D8BD03A-16D7-4F14-9C20-DAAA15F65049}" dt="2025-06-06T18:14:35.796" v="202" actId="404"/>
          <ac:spMkLst>
            <pc:docMk/>
            <pc:sldMk cId="2205555124" sldId="257"/>
            <ac:spMk id="2" creationId="{BC744F0E-1D57-4ADC-9A53-F90B7DC830A5}"/>
          </ac:spMkLst>
        </pc:spChg>
        <pc:spChg chg="mod">
          <ac:chgData name="Monti, Denise" userId="47ea7443-aeb8-45a9-b48b-187792517f22" providerId="ADAL" clId="{0D8BD03A-16D7-4F14-9C20-DAAA15F65049}" dt="2025-06-06T18:06:13.834" v="183" actId="20577"/>
          <ac:spMkLst>
            <pc:docMk/>
            <pc:sldMk cId="2205555124" sldId="257"/>
            <ac:spMk id="4" creationId="{EF5BC353-C428-1760-9934-4EF1B16EB29D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21" creationId="{5E66508A-5125-8DF6-128F-0AD4F2A87A91}"/>
          </ac:spMkLst>
        </pc:spChg>
        <pc:spChg chg="mod topLvl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22" creationId="{F77C47CC-6FAF-7CEF-AFE8-ABEB70B4E17F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29" creationId="{37DAD21F-F517-391E-E32F-E23092F92A7F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32" creationId="{537D7E49-FFE2-AAB5-01BE-1457FF0B094E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33" creationId="{1DE48357-B343-D53B-34F4-2FB8FD037160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38" creationId="{9A9651DA-5561-B03D-EA70-5D9D394A4570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47" creationId="{C10BE78A-EEEA-F85C-AAAE-B606950C3E0E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49" creationId="{53040843-D683-4F31-011D-E5E2285173D5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51" creationId="{368D5CBF-9D0F-0F9F-2C2E-ED4A03707E65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55" creationId="{B8318FDE-6734-F112-84AB-6880E9397D3B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56" creationId="{B9431B56-F899-76D0-F950-F58AB235F06E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58" creationId="{F18D3791-545A-9987-5D41-52741D6A09D2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65" creationId="{6AE0667D-1C94-8A11-304A-2987F980D5E7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67" creationId="{44E5D65F-F494-6F37-84BA-BF5B66918D65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69" creationId="{E9242871-2BFD-C1C7-C1C4-5492FFF0A28F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70" creationId="{6E7969AB-8E95-C0AB-33CC-5A524482AA7C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77" creationId="{C22FB929-4DD3-534F-3369-71EBF5118B44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78" creationId="{6E6DB535-145E-0721-3F96-2E8AE2C49BC7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80" creationId="{55AB8D78-9B1A-2012-47F7-0735691905DB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83" creationId="{B6B200A1-0D6A-9EBE-3AF9-FE48B8D5D85A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84" creationId="{EEC158C9-AB29-8F6B-C738-6E015B4C5DD7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91" creationId="{2CEDF19D-BEDC-BC38-A0BE-2A6DCB32C9D8}"/>
          </ac:spMkLst>
        </pc:spChg>
        <pc:spChg chg="mod">
          <ac:chgData name="Monti, Denise" userId="47ea7443-aeb8-45a9-b48b-187792517f22" providerId="ADAL" clId="{0D8BD03A-16D7-4F14-9C20-DAAA15F65049}" dt="2025-06-06T17:55:50.616" v="177" actId="165"/>
          <ac:spMkLst>
            <pc:docMk/>
            <pc:sldMk cId="2205555124" sldId="257"/>
            <ac:spMk id="96" creationId="{A401AA1D-5740-B836-7201-528400698B8B}"/>
          </ac:spMkLst>
        </pc:spChg>
        <pc:spChg chg="mod">
          <ac:chgData name="Monti, Denise" userId="47ea7443-aeb8-45a9-b48b-187792517f22" providerId="ADAL" clId="{0D8BD03A-16D7-4F14-9C20-DAAA15F65049}" dt="2025-06-06T17:55:43.606" v="176" actId="165"/>
          <ac:spMkLst>
            <pc:docMk/>
            <pc:sldMk cId="2205555124" sldId="257"/>
            <ac:spMk id="97" creationId="{DCE5A1C8-4820-1AAD-85A5-5063C7084079}"/>
          </ac:spMkLst>
        </pc:spChg>
        <pc:spChg chg="mod topLvl">
          <ac:chgData name="Monti, Denise" userId="47ea7443-aeb8-45a9-b48b-187792517f22" providerId="ADAL" clId="{0D8BD03A-16D7-4F14-9C20-DAAA15F65049}" dt="2025-06-06T17:55:56.334" v="178" actId="165"/>
          <ac:spMkLst>
            <pc:docMk/>
            <pc:sldMk cId="2205555124" sldId="257"/>
            <ac:spMk id="98" creationId="{FA929AF6-C79E-C690-2006-A49770CAB854}"/>
          </ac:spMkLst>
        </pc:spChg>
        <pc:grpChg chg="mod">
          <ac:chgData name="Monti, Denise" userId="47ea7443-aeb8-45a9-b48b-187792517f22" providerId="ADAL" clId="{0D8BD03A-16D7-4F14-9C20-DAAA15F65049}" dt="2025-06-06T17:55:36.702" v="175" actId="1076"/>
          <ac:grpSpMkLst>
            <pc:docMk/>
            <pc:sldMk cId="2205555124" sldId="257"/>
            <ac:grpSpMk id="3" creationId="{C47E6444-48CA-2383-0312-9D954F3CA61F}"/>
          </ac:grpSpMkLst>
        </pc:grpChg>
      </pc:sldChg>
      <pc:sldChg chg="add del">
        <pc:chgData name="Monti, Denise" userId="47ea7443-aeb8-45a9-b48b-187792517f22" providerId="ADAL" clId="{0D8BD03A-16D7-4F14-9C20-DAAA15F65049}" dt="2025-06-06T18:09:49.163" v="184" actId="47"/>
        <pc:sldMkLst>
          <pc:docMk/>
          <pc:sldMk cId="3085202307" sldId="28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EF6F0-6D99-4BF9-A7B4-E5A64C41E58A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8B2B0-5409-4EEC-A00A-DEFEDBE468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16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09B9-8238-D80D-22C3-9470F64FD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45C6A6-7C00-C5E9-B79C-9FC87465F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90C5DA-ED90-AC00-4413-1B1A669458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67FA0-2568-3A43-ED5B-CA538290A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EBB66-B7C6-3A94-5C02-A4D74321A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215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8DFDB-25FB-8D2B-C9DC-7F7E19C8E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E94303-63E5-1AD2-B021-F431245D8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B69D4-AD47-394A-1BCB-41444C67C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0C13A7-41A8-9CED-7682-133276CC3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2C86FC-2292-EA7E-02CB-626C90AE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8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03ACD01-8EED-209D-223E-BE1F89DC1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47C20C-B48B-5D7A-E2D3-D34851018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48937-A679-B190-F5DB-C14A261F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D6D48-3C14-408D-45B7-C289D93DF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A6AF6-22A1-8C1F-D8F1-627BE687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479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67573-1741-7BA8-4FFC-2025D9F4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13540-77BE-37C5-BD87-1BCF6379E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9D2727-3BD7-2934-BBB5-CC1C8D7B4D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0F9F7-C316-AB9F-F3BF-DF98C9377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74EF5-3C47-0936-3F60-E2E08CC90A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14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6BDC2-3A35-9305-BA70-73FB2D723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5FF4D0-9FCB-87E7-0EF9-802905FC86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B69668-D1B0-05B1-62BC-39002D54E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8EC04-B893-8F3A-2412-E15912D2B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8D5D40-9A00-87C2-6545-FB7509C12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81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1A0F7-37F5-750C-E89C-439D7FE02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F06999-321D-D2D7-2AC4-85F95827B7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11FBD-18F7-E26A-27C5-B4C2C82109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464285-CD06-6802-5F25-215B7EB98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A385CC-9F82-D46C-0975-E1A437F9D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F8F0D-1C3A-2A11-78F4-56AF32CD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027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D85F4-FF0D-14A8-EDDF-13C84EA01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7C0DE-D742-6AD9-ECF0-23933F707D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A98F9F-AA82-701C-1D28-BF61C37CE5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D7FB1D-8E87-B112-B392-88891C70C87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BACA37-43E7-B8DB-E868-8692A340CD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F62128-20FE-0040-1FE3-069084E69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0DC3B4-8A49-FBEE-C07A-F76D990A3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D4A5933-540F-1D58-FD76-8CE23ADFD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17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E8CEC-6028-15BB-912E-36B9A6B8C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258F66-229A-B018-D730-DA9A0E982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0EA800-7A22-326E-C026-F9A6E0DBA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C23F7-FD84-4337-A74D-6041A2E60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07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C7EC83-6AB3-1D8C-050B-3D7C548D2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89916B-4CC3-2898-7C1E-31B2F5B68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F8CF90-1EB6-CACB-E172-21D50D801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90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42A10-360A-DC85-0D52-D159C1F3A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C011F-4B72-4CC0-DAC5-B553997E1C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839D25-88BC-DA06-82B3-212C4FFB8D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C86534-EAF4-B084-BCB3-67CA63A6F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B8FA3-A69A-9F9D-1763-8D8F306C9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8DEE7-ED7A-29D8-AD19-E441E9FA4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53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D197E-7D27-CB83-318A-17A93D7E6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78B87B-4367-957A-B852-2A3E70DF9D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1195FA-F8B1-F529-F308-E7866B634E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FD905B-29F8-F694-5681-E3C174023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3FDD3-9FD5-94D3-34D4-DE4B70E4D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23C6BF-151A-C20B-C635-97597A211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7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3AA66B-5379-F807-F3C4-83F06AAF8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8E106-EA23-6AC3-7482-6650447DF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09E0B5-911E-CFCF-0E99-42B4E93CD9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AA79A6C-EB4C-4C66-AA30-FF92E382C09C}" type="datetimeFigureOut">
              <a:rPr lang="en-US" smtClean="0"/>
              <a:t>6/6/2025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F2D6A-2AB2-0C59-9398-477DE50BFD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4C2E7-0645-F850-ADC9-7D62C5DF3E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964413-8341-4CF4-A969-278F6BBAFF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89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observablehq.com/@cresawn-labs/pham-matrix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57E56B2-619D-5CD1-EE1A-E663452D1D2F}"/>
              </a:ext>
            </a:extLst>
          </p:cNvPr>
          <p:cNvSpPr txBox="1"/>
          <p:nvPr/>
        </p:nvSpPr>
        <p:spPr>
          <a:xfrm>
            <a:off x="314239" y="245735"/>
            <a:ext cx="5425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Cluster Exploration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Genes Involved in Lysis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Appendix A</a:t>
            </a: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0CEAE191-FE0A-FD74-0407-435BF8818078}"/>
              </a:ext>
            </a:extLst>
          </p:cNvPr>
          <p:cNvGrpSpPr/>
          <p:nvPr/>
        </p:nvGrpSpPr>
        <p:grpSpPr>
          <a:xfrm>
            <a:off x="3995576" y="144071"/>
            <a:ext cx="5766041" cy="6565687"/>
            <a:chOff x="3995576" y="144071"/>
            <a:chExt cx="5766041" cy="6565687"/>
          </a:xfrm>
        </p:grpSpPr>
        <p:pic>
          <p:nvPicPr>
            <p:cNvPr id="99" name="Picture 98">
              <a:extLst>
                <a:ext uri="{FF2B5EF4-FFF2-40B4-BE49-F238E27FC236}">
                  <a16:creationId xmlns:a16="http://schemas.microsoft.com/office/drawing/2014/main" id="{39D4199D-FCBB-AD4D-4022-AB9BE7D5D0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r="87710" b="16964"/>
            <a:stretch>
              <a:fillRect/>
            </a:stretch>
          </p:blipFill>
          <p:spPr>
            <a:xfrm>
              <a:off x="3995576" y="660783"/>
              <a:ext cx="1221388" cy="5694622"/>
            </a:xfrm>
            <a:prstGeom prst="rect">
              <a:avLst/>
            </a:prstGeom>
          </p:spPr>
        </p:pic>
        <p:pic>
          <p:nvPicPr>
            <p:cNvPr id="100" name="Picture 99">
              <a:extLst>
                <a:ext uri="{FF2B5EF4-FFF2-40B4-BE49-F238E27FC236}">
                  <a16:creationId xmlns:a16="http://schemas.microsoft.com/office/drawing/2014/main" id="{902F1575-1937-4AC0-26E3-0B76108059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64220" r="10343" b="16964"/>
            <a:stretch>
              <a:fillRect/>
            </a:stretch>
          </p:blipFill>
          <p:spPr>
            <a:xfrm>
              <a:off x="5231977" y="660783"/>
              <a:ext cx="2527904" cy="5694622"/>
            </a:xfrm>
            <a:prstGeom prst="rect">
              <a:avLst/>
            </a:prstGeom>
          </p:spPr>
        </p:pic>
        <p:pic>
          <p:nvPicPr>
            <p:cNvPr id="101" name="Picture 100">
              <a:extLst>
                <a:ext uri="{FF2B5EF4-FFF2-40B4-BE49-F238E27FC236}">
                  <a16:creationId xmlns:a16="http://schemas.microsoft.com/office/drawing/2014/main" id="{2E47EAFA-6103-BBF6-2EC3-54F44FED63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90366" y="144071"/>
              <a:ext cx="1723339" cy="547041"/>
            </a:xfrm>
            <a:prstGeom prst="rect">
              <a:avLst/>
            </a:prstGeom>
          </p:spPr>
        </p:pic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674EAF2D-CC87-2877-DCC2-A0A3B03F2FA9}"/>
                </a:ext>
              </a:extLst>
            </p:cNvPr>
            <p:cNvSpPr txBox="1"/>
            <p:nvPr/>
          </p:nvSpPr>
          <p:spPr>
            <a:xfrm>
              <a:off x="5097941" y="6371204"/>
              <a:ext cx="4663676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Cobb et al., </a:t>
              </a:r>
              <a:r>
                <a:rPr lang="en-US" sz="800" i="1" dirty="0">
                  <a:latin typeface="Arial" panose="020B0604020202020204" pitchFamily="34" charset="0"/>
                  <a:cs typeface="Arial" panose="020B0604020202020204" pitchFamily="34" charset="0"/>
                </a:rPr>
                <a:t>Pham Matrices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 Accessed June 2, 2025. Observable. 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  <a:hlinkClick r:id="rId4"/>
                </a:rPr>
                <a:t>https://observablehq.com/@cresawn-labs/pham-matrix</a:t>
              </a:r>
              <a:r>
                <a:rPr lang="en-US" sz="800" dirty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398544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D3A34-F4DA-6B41-0EF5-A81DEB4E22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C744F0E-1D57-4ADC-9A53-F90B7DC830A5}"/>
              </a:ext>
            </a:extLst>
          </p:cNvPr>
          <p:cNvSpPr txBox="1"/>
          <p:nvPr/>
        </p:nvSpPr>
        <p:spPr>
          <a:xfrm>
            <a:off x="196112" y="174249"/>
            <a:ext cx="54257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Cluster Exploration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Genes Involved in Lysis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Figure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F5BC353-C428-1760-9934-4EF1B16EB29D}"/>
              </a:ext>
            </a:extLst>
          </p:cNvPr>
          <p:cNvSpPr txBox="1"/>
          <p:nvPr/>
        </p:nvSpPr>
        <p:spPr>
          <a:xfrm>
            <a:off x="3156956" y="5739656"/>
            <a:ext cx="61232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Figure 1.  Architecture of genes associated with lysis in Cluster N phages.  Analysis of 44 Cluster N phages reveals 11 different gene arrangements.  Boxes represent genes in the forward orientation.  A box with an arrow indicates a gene in the reverse orientation. TM = predicted transmembrane protein; NKF = Hypothetical protein.  The numbers 1-4 below the function terms Lysin A and holin represent genes in different phamilies.  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9D3E7170-C5B2-2B4E-6015-C17924C5EC88}"/>
              </a:ext>
            </a:extLst>
          </p:cNvPr>
          <p:cNvCxnSpPr>
            <a:cxnSpLocks/>
          </p:cNvCxnSpPr>
          <p:nvPr/>
        </p:nvCxnSpPr>
        <p:spPr>
          <a:xfrm>
            <a:off x="3614553" y="1577220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5" name="Rectangle 94">
            <a:extLst>
              <a:ext uri="{FF2B5EF4-FFF2-40B4-BE49-F238E27FC236}">
                <a16:creationId xmlns:a16="http://schemas.microsoft.com/office/drawing/2014/main" id="{9A9B613F-606E-6AF5-463D-CDFF28002231}"/>
              </a:ext>
            </a:extLst>
          </p:cNvPr>
          <p:cNvSpPr/>
          <p:nvPr/>
        </p:nvSpPr>
        <p:spPr>
          <a:xfrm>
            <a:off x="3851158" y="1440060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401AA1D-5740-B836-7201-528400698B8B}"/>
              </a:ext>
            </a:extLst>
          </p:cNvPr>
          <p:cNvSpPr/>
          <p:nvPr/>
        </p:nvSpPr>
        <p:spPr>
          <a:xfrm>
            <a:off x="5930022" y="14400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CE5A1C8-4820-1AAD-85A5-5063C7084079}"/>
              </a:ext>
            </a:extLst>
          </p:cNvPr>
          <p:cNvSpPr/>
          <p:nvPr/>
        </p:nvSpPr>
        <p:spPr>
          <a:xfrm>
            <a:off x="6698767" y="14400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FA929AF6-C79E-C690-2006-A49770CAB854}"/>
              </a:ext>
            </a:extLst>
          </p:cNvPr>
          <p:cNvSpPr/>
          <p:nvPr/>
        </p:nvSpPr>
        <p:spPr>
          <a:xfrm>
            <a:off x="7439452" y="14400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5CEFDF8-62E4-2D1E-ACE3-32CA1A8756D6}"/>
              </a:ext>
            </a:extLst>
          </p:cNvPr>
          <p:cNvCxnSpPr>
            <a:cxnSpLocks/>
          </p:cNvCxnSpPr>
          <p:nvPr/>
        </p:nvCxnSpPr>
        <p:spPr>
          <a:xfrm>
            <a:off x="3614553" y="2003947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8" name="Rectangle 87">
            <a:extLst>
              <a:ext uri="{FF2B5EF4-FFF2-40B4-BE49-F238E27FC236}">
                <a16:creationId xmlns:a16="http://schemas.microsoft.com/office/drawing/2014/main" id="{0A077BCE-8564-127E-18FB-1AD00207D438}"/>
              </a:ext>
            </a:extLst>
          </p:cNvPr>
          <p:cNvSpPr/>
          <p:nvPr/>
        </p:nvSpPr>
        <p:spPr>
          <a:xfrm>
            <a:off x="3851158" y="1866787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9EDEF02E-92C4-261A-CA9F-F4F3EFE69806}"/>
              </a:ext>
            </a:extLst>
          </p:cNvPr>
          <p:cNvSpPr/>
          <p:nvPr/>
        </p:nvSpPr>
        <p:spPr>
          <a:xfrm>
            <a:off x="4650807" y="1866787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E8649F9-2B36-B1FC-D3B6-EDB1B97ABB97}"/>
              </a:ext>
            </a:extLst>
          </p:cNvPr>
          <p:cNvSpPr/>
          <p:nvPr/>
        </p:nvSpPr>
        <p:spPr>
          <a:xfrm>
            <a:off x="5283622" y="1866787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CEDF19D-BEDC-BC38-A0BE-2A6DCB32C9D8}"/>
              </a:ext>
            </a:extLst>
          </p:cNvPr>
          <p:cNvSpPr/>
          <p:nvPr/>
        </p:nvSpPr>
        <p:spPr>
          <a:xfrm>
            <a:off x="5930022" y="1866787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7D23073-D9BF-13D0-2D70-466E2567F90A}"/>
              </a:ext>
            </a:extLst>
          </p:cNvPr>
          <p:cNvSpPr/>
          <p:nvPr/>
        </p:nvSpPr>
        <p:spPr>
          <a:xfrm>
            <a:off x="6698767" y="1866787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862ABAC-8C3A-65E1-EC26-E945DD62B158}"/>
              </a:ext>
            </a:extLst>
          </p:cNvPr>
          <p:cNvSpPr/>
          <p:nvPr/>
        </p:nvSpPr>
        <p:spPr>
          <a:xfrm>
            <a:off x="7439452" y="1866787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075EF2BA-0CF5-D9F7-7236-569AAD191480}"/>
              </a:ext>
            </a:extLst>
          </p:cNvPr>
          <p:cNvCxnSpPr>
            <a:cxnSpLocks/>
          </p:cNvCxnSpPr>
          <p:nvPr/>
        </p:nvCxnSpPr>
        <p:spPr>
          <a:xfrm>
            <a:off x="3614553" y="1167794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B6B200A1-0D6A-9EBE-3AF9-FE48B8D5D85A}"/>
              </a:ext>
            </a:extLst>
          </p:cNvPr>
          <p:cNvSpPr/>
          <p:nvPr/>
        </p:nvSpPr>
        <p:spPr>
          <a:xfrm>
            <a:off x="3851158" y="1030634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EC158C9-AB29-8F6B-C738-6E015B4C5DD7}"/>
              </a:ext>
            </a:extLst>
          </p:cNvPr>
          <p:cNvSpPr/>
          <p:nvPr/>
        </p:nvSpPr>
        <p:spPr>
          <a:xfrm>
            <a:off x="5930022" y="1030634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79A328DF-2A0C-0832-C843-F69135A120C8}"/>
              </a:ext>
            </a:extLst>
          </p:cNvPr>
          <p:cNvSpPr/>
          <p:nvPr/>
        </p:nvSpPr>
        <p:spPr>
          <a:xfrm>
            <a:off x="6698767" y="1030634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34C5068A-0A7F-0410-3B5B-F172FA123AE0}"/>
              </a:ext>
            </a:extLst>
          </p:cNvPr>
          <p:cNvSpPr/>
          <p:nvPr/>
        </p:nvSpPr>
        <p:spPr>
          <a:xfrm>
            <a:off x="7439452" y="1030634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AB910BD-7992-46CB-C0F9-ECB45D0B5649}"/>
              </a:ext>
            </a:extLst>
          </p:cNvPr>
          <p:cNvCxnSpPr>
            <a:cxnSpLocks/>
          </p:cNvCxnSpPr>
          <p:nvPr/>
        </p:nvCxnSpPr>
        <p:spPr>
          <a:xfrm>
            <a:off x="3614553" y="2857402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4" name="Rectangle 73">
            <a:extLst>
              <a:ext uri="{FF2B5EF4-FFF2-40B4-BE49-F238E27FC236}">
                <a16:creationId xmlns:a16="http://schemas.microsoft.com/office/drawing/2014/main" id="{25175CEC-E2AA-5F74-B01D-192722578327}"/>
              </a:ext>
            </a:extLst>
          </p:cNvPr>
          <p:cNvSpPr/>
          <p:nvPr/>
        </p:nvSpPr>
        <p:spPr>
          <a:xfrm>
            <a:off x="3851158" y="2720242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10FE4B28-487C-405B-5A43-E94AB6969569}"/>
              </a:ext>
            </a:extLst>
          </p:cNvPr>
          <p:cNvSpPr/>
          <p:nvPr/>
        </p:nvSpPr>
        <p:spPr>
          <a:xfrm flipH="1">
            <a:off x="4650807" y="2728555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9B0A9F1D-0530-B09D-A9BC-6938A22BEFC5}"/>
              </a:ext>
            </a:extLst>
          </p:cNvPr>
          <p:cNvSpPr/>
          <p:nvPr/>
        </p:nvSpPr>
        <p:spPr>
          <a:xfrm flipH="1">
            <a:off x="5283622" y="2728555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C22FB929-4DD3-534F-3369-71EBF5118B44}"/>
              </a:ext>
            </a:extLst>
          </p:cNvPr>
          <p:cNvSpPr/>
          <p:nvPr/>
        </p:nvSpPr>
        <p:spPr>
          <a:xfrm>
            <a:off x="5930022" y="272024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6E6DB535-145E-0721-3F96-2E8AE2C49BC7}"/>
              </a:ext>
            </a:extLst>
          </p:cNvPr>
          <p:cNvSpPr/>
          <p:nvPr/>
        </p:nvSpPr>
        <p:spPr>
          <a:xfrm>
            <a:off x="6698767" y="272024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424FA8D0-B7C3-5BB0-FEA9-A0D3A59093CD}"/>
              </a:ext>
            </a:extLst>
          </p:cNvPr>
          <p:cNvSpPr/>
          <p:nvPr/>
        </p:nvSpPr>
        <p:spPr>
          <a:xfrm>
            <a:off x="7439452" y="272024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80" name="Isosceles Triangle 79">
            <a:extLst>
              <a:ext uri="{FF2B5EF4-FFF2-40B4-BE49-F238E27FC236}">
                <a16:creationId xmlns:a16="http://schemas.microsoft.com/office/drawing/2014/main" id="{55AB8D78-9B1A-2012-47F7-0735691905DB}"/>
              </a:ext>
            </a:extLst>
          </p:cNvPr>
          <p:cNvSpPr/>
          <p:nvPr/>
        </p:nvSpPr>
        <p:spPr>
          <a:xfrm rot="16200000">
            <a:off x="5108190" y="2808637"/>
            <a:ext cx="260700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" name="Isosceles Triangle 80">
            <a:extLst>
              <a:ext uri="{FF2B5EF4-FFF2-40B4-BE49-F238E27FC236}">
                <a16:creationId xmlns:a16="http://schemas.microsoft.com/office/drawing/2014/main" id="{DA7A9441-49B8-64CA-5802-226A5637A2F6}"/>
              </a:ext>
            </a:extLst>
          </p:cNvPr>
          <p:cNvSpPr/>
          <p:nvPr/>
        </p:nvSpPr>
        <p:spPr>
          <a:xfrm rot="16200000">
            <a:off x="4475495" y="2808637"/>
            <a:ext cx="260700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F0A206FF-F4C4-79F2-F772-0445A18218E5}"/>
              </a:ext>
            </a:extLst>
          </p:cNvPr>
          <p:cNvCxnSpPr>
            <a:cxnSpLocks/>
          </p:cNvCxnSpPr>
          <p:nvPr/>
        </p:nvCxnSpPr>
        <p:spPr>
          <a:xfrm>
            <a:off x="3614553" y="2430675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6AE0667D-1C94-8A11-304A-2987F980D5E7}"/>
              </a:ext>
            </a:extLst>
          </p:cNvPr>
          <p:cNvSpPr/>
          <p:nvPr/>
        </p:nvSpPr>
        <p:spPr>
          <a:xfrm>
            <a:off x="3851158" y="2293515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AF96F1CB-3C95-9676-C9C6-1CF84DFF24A9}"/>
              </a:ext>
            </a:extLst>
          </p:cNvPr>
          <p:cNvSpPr/>
          <p:nvPr/>
        </p:nvSpPr>
        <p:spPr>
          <a:xfrm flipH="1">
            <a:off x="4650807" y="2293515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44E5D65F-F494-6F37-84BA-BF5B66918D65}"/>
              </a:ext>
            </a:extLst>
          </p:cNvPr>
          <p:cNvSpPr/>
          <p:nvPr/>
        </p:nvSpPr>
        <p:spPr>
          <a:xfrm flipH="1">
            <a:off x="5283622" y="2293515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NKF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97D7D03-403A-6894-A07C-2CBEDBC85081}"/>
              </a:ext>
            </a:extLst>
          </p:cNvPr>
          <p:cNvSpPr/>
          <p:nvPr/>
        </p:nvSpPr>
        <p:spPr>
          <a:xfrm>
            <a:off x="5930022" y="2293515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9242871-2BFD-C1C7-C1C4-5492FFF0A28F}"/>
              </a:ext>
            </a:extLst>
          </p:cNvPr>
          <p:cNvSpPr/>
          <p:nvPr/>
        </p:nvSpPr>
        <p:spPr>
          <a:xfrm>
            <a:off x="6698767" y="2293515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E7969AB-8E95-C0AB-33CC-5A524482AA7C}"/>
              </a:ext>
            </a:extLst>
          </p:cNvPr>
          <p:cNvSpPr/>
          <p:nvPr/>
        </p:nvSpPr>
        <p:spPr>
          <a:xfrm>
            <a:off x="7439452" y="2293515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71" name="Isosceles Triangle 70">
            <a:extLst>
              <a:ext uri="{FF2B5EF4-FFF2-40B4-BE49-F238E27FC236}">
                <a16:creationId xmlns:a16="http://schemas.microsoft.com/office/drawing/2014/main" id="{54743812-9C35-EA01-245A-877CA2BED04F}"/>
              </a:ext>
            </a:extLst>
          </p:cNvPr>
          <p:cNvSpPr/>
          <p:nvPr/>
        </p:nvSpPr>
        <p:spPr>
          <a:xfrm rot="16200000">
            <a:off x="5105952" y="2384979"/>
            <a:ext cx="265176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Isosceles Triangle 71">
            <a:extLst>
              <a:ext uri="{FF2B5EF4-FFF2-40B4-BE49-F238E27FC236}">
                <a16:creationId xmlns:a16="http://schemas.microsoft.com/office/drawing/2014/main" id="{3C912E4A-01B8-DBBA-808E-E044EE5C0D64}"/>
              </a:ext>
            </a:extLst>
          </p:cNvPr>
          <p:cNvSpPr/>
          <p:nvPr/>
        </p:nvSpPr>
        <p:spPr>
          <a:xfrm rot="16200000">
            <a:off x="4475495" y="2373597"/>
            <a:ext cx="260700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F503FDF-1C6E-7D05-5C2A-DB7DDF313A2E}"/>
              </a:ext>
            </a:extLst>
          </p:cNvPr>
          <p:cNvCxnSpPr>
            <a:cxnSpLocks/>
          </p:cNvCxnSpPr>
          <p:nvPr/>
        </p:nvCxnSpPr>
        <p:spPr>
          <a:xfrm>
            <a:off x="3614553" y="3284129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0" name="Rectangle 59">
            <a:extLst>
              <a:ext uri="{FF2B5EF4-FFF2-40B4-BE49-F238E27FC236}">
                <a16:creationId xmlns:a16="http://schemas.microsoft.com/office/drawing/2014/main" id="{36F665B6-D7CE-739E-FE75-3C15CD8FC0DC}"/>
              </a:ext>
            </a:extLst>
          </p:cNvPr>
          <p:cNvSpPr/>
          <p:nvPr/>
        </p:nvSpPr>
        <p:spPr>
          <a:xfrm>
            <a:off x="3851158" y="3146969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AC1488D3-4E5E-ACAF-3EAE-9C1C4C9DC528}"/>
              </a:ext>
            </a:extLst>
          </p:cNvPr>
          <p:cNvSpPr/>
          <p:nvPr/>
        </p:nvSpPr>
        <p:spPr>
          <a:xfrm>
            <a:off x="5930022" y="3146969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B9242AA4-FA55-FA91-81A6-6A0D85C87D9D}"/>
              </a:ext>
            </a:extLst>
          </p:cNvPr>
          <p:cNvSpPr/>
          <p:nvPr/>
        </p:nvSpPr>
        <p:spPr>
          <a:xfrm>
            <a:off x="6698767" y="3146969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890BC1D-E7B9-31F3-9B71-24D7EA317973}"/>
              </a:ext>
            </a:extLst>
          </p:cNvPr>
          <p:cNvSpPr/>
          <p:nvPr/>
        </p:nvSpPr>
        <p:spPr>
          <a:xfrm>
            <a:off x="7439452" y="3146969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6F0E3000-181E-61DC-9F2D-EE3D9841F204}"/>
              </a:ext>
            </a:extLst>
          </p:cNvPr>
          <p:cNvCxnSpPr>
            <a:cxnSpLocks/>
          </p:cNvCxnSpPr>
          <p:nvPr/>
        </p:nvCxnSpPr>
        <p:spPr>
          <a:xfrm>
            <a:off x="3614553" y="3712171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B8318FDE-6734-F112-84AB-6880E9397D3B}"/>
              </a:ext>
            </a:extLst>
          </p:cNvPr>
          <p:cNvSpPr/>
          <p:nvPr/>
        </p:nvSpPr>
        <p:spPr>
          <a:xfrm>
            <a:off x="3851158" y="3575011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9431B56-F899-76D0-F950-F58AB235F06E}"/>
              </a:ext>
            </a:extLst>
          </p:cNvPr>
          <p:cNvSpPr/>
          <p:nvPr/>
        </p:nvSpPr>
        <p:spPr>
          <a:xfrm>
            <a:off x="5930022" y="357501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2A8E0DC4-6AA1-149E-743D-1B70FF62BAEA}"/>
              </a:ext>
            </a:extLst>
          </p:cNvPr>
          <p:cNvSpPr/>
          <p:nvPr/>
        </p:nvSpPr>
        <p:spPr>
          <a:xfrm>
            <a:off x="6698767" y="357501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18D3791-545A-9987-5D41-52741D6A09D2}"/>
              </a:ext>
            </a:extLst>
          </p:cNvPr>
          <p:cNvSpPr/>
          <p:nvPr/>
        </p:nvSpPr>
        <p:spPr>
          <a:xfrm>
            <a:off x="7439452" y="357501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C87A167A-F556-3B08-2092-C64A8CF20794}"/>
              </a:ext>
            </a:extLst>
          </p:cNvPr>
          <p:cNvCxnSpPr>
            <a:cxnSpLocks/>
          </p:cNvCxnSpPr>
          <p:nvPr/>
        </p:nvCxnSpPr>
        <p:spPr>
          <a:xfrm>
            <a:off x="3614553" y="4134042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9" name="Rectangle 48">
            <a:extLst>
              <a:ext uri="{FF2B5EF4-FFF2-40B4-BE49-F238E27FC236}">
                <a16:creationId xmlns:a16="http://schemas.microsoft.com/office/drawing/2014/main" id="{53040843-D683-4F31-011D-E5E2285173D5}"/>
              </a:ext>
            </a:extLst>
          </p:cNvPr>
          <p:cNvSpPr/>
          <p:nvPr/>
        </p:nvSpPr>
        <p:spPr>
          <a:xfrm>
            <a:off x="3851158" y="3996882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761394EB-9109-2CC8-1E83-D1A454F54624}"/>
              </a:ext>
            </a:extLst>
          </p:cNvPr>
          <p:cNvSpPr/>
          <p:nvPr/>
        </p:nvSpPr>
        <p:spPr>
          <a:xfrm>
            <a:off x="4940015" y="400664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68D5CBF-9D0F-0F9F-2C2E-ED4A03707E65}"/>
              </a:ext>
            </a:extLst>
          </p:cNvPr>
          <p:cNvSpPr/>
          <p:nvPr/>
        </p:nvSpPr>
        <p:spPr>
          <a:xfrm>
            <a:off x="6698767" y="399688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00AB546-6D98-1C3C-C840-0BCE1ABF12B9}"/>
              </a:ext>
            </a:extLst>
          </p:cNvPr>
          <p:cNvSpPr/>
          <p:nvPr/>
        </p:nvSpPr>
        <p:spPr>
          <a:xfrm>
            <a:off x="7439452" y="399688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0BB10A1-981B-0AF8-72C4-BF537EB61CD8}"/>
              </a:ext>
            </a:extLst>
          </p:cNvPr>
          <p:cNvSpPr/>
          <p:nvPr/>
        </p:nvSpPr>
        <p:spPr>
          <a:xfrm>
            <a:off x="5930022" y="3996882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B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8268BCA1-71C9-3AEB-5AAF-7A30309D1D6B}"/>
              </a:ext>
            </a:extLst>
          </p:cNvPr>
          <p:cNvCxnSpPr>
            <a:cxnSpLocks/>
          </p:cNvCxnSpPr>
          <p:nvPr/>
        </p:nvCxnSpPr>
        <p:spPr>
          <a:xfrm>
            <a:off x="3614553" y="4566420"/>
            <a:ext cx="4653811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Rectangle 42">
            <a:extLst>
              <a:ext uri="{FF2B5EF4-FFF2-40B4-BE49-F238E27FC236}">
                <a16:creationId xmlns:a16="http://schemas.microsoft.com/office/drawing/2014/main" id="{B7A1970D-84F5-F315-E753-8689CBF0CD20}"/>
              </a:ext>
            </a:extLst>
          </p:cNvPr>
          <p:cNvSpPr/>
          <p:nvPr/>
        </p:nvSpPr>
        <p:spPr>
          <a:xfrm>
            <a:off x="3851158" y="4429260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B5E62A7-56A6-CE49-6EB2-79DBAFEA77D0}"/>
              </a:ext>
            </a:extLst>
          </p:cNvPr>
          <p:cNvSpPr/>
          <p:nvPr/>
        </p:nvSpPr>
        <p:spPr>
          <a:xfrm>
            <a:off x="4940015" y="443902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FF5A786-72E9-6A61-51A1-58249A6A2E67}"/>
              </a:ext>
            </a:extLst>
          </p:cNvPr>
          <p:cNvSpPr/>
          <p:nvPr/>
        </p:nvSpPr>
        <p:spPr>
          <a:xfrm>
            <a:off x="6698767" y="44292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18B4031-B9E4-5C04-6F98-8AF46CC98914}"/>
              </a:ext>
            </a:extLst>
          </p:cNvPr>
          <p:cNvSpPr/>
          <p:nvPr/>
        </p:nvSpPr>
        <p:spPr>
          <a:xfrm>
            <a:off x="7439452" y="44292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10BE78A-EEEA-F85C-AAAE-B606950C3E0E}"/>
              </a:ext>
            </a:extLst>
          </p:cNvPr>
          <p:cNvSpPr/>
          <p:nvPr/>
        </p:nvSpPr>
        <p:spPr>
          <a:xfrm>
            <a:off x="5930022" y="4429260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B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CA1A9B5-EFEB-82F6-6445-29B2EFFAB505}"/>
              </a:ext>
            </a:extLst>
          </p:cNvPr>
          <p:cNvCxnSpPr>
            <a:cxnSpLocks/>
          </p:cNvCxnSpPr>
          <p:nvPr/>
        </p:nvCxnSpPr>
        <p:spPr>
          <a:xfrm>
            <a:off x="3614553" y="5002809"/>
            <a:ext cx="539496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1CBD5D07-AECD-39EA-BCC8-97A439345BC8}"/>
              </a:ext>
            </a:extLst>
          </p:cNvPr>
          <p:cNvSpPr/>
          <p:nvPr/>
        </p:nvSpPr>
        <p:spPr>
          <a:xfrm>
            <a:off x="3851158" y="4864601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F71805D-62FA-4F95-D429-1ED3DFE47E05}"/>
              </a:ext>
            </a:extLst>
          </p:cNvPr>
          <p:cNvSpPr/>
          <p:nvPr/>
        </p:nvSpPr>
        <p:spPr>
          <a:xfrm>
            <a:off x="5930022" y="48646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A9651DA-5561-B03D-EA70-5D9D394A4570}"/>
              </a:ext>
            </a:extLst>
          </p:cNvPr>
          <p:cNvSpPr/>
          <p:nvPr/>
        </p:nvSpPr>
        <p:spPr>
          <a:xfrm>
            <a:off x="6698767" y="48646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475B36B-EE83-8333-DE5D-6DFB4EC3B8AA}"/>
              </a:ext>
            </a:extLst>
          </p:cNvPr>
          <p:cNvSpPr/>
          <p:nvPr/>
        </p:nvSpPr>
        <p:spPr>
          <a:xfrm>
            <a:off x="7439452" y="48646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D023C76-1F06-333A-E245-DCBC3C6342FF}"/>
              </a:ext>
            </a:extLst>
          </p:cNvPr>
          <p:cNvSpPr/>
          <p:nvPr/>
        </p:nvSpPr>
        <p:spPr>
          <a:xfrm flipH="1">
            <a:off x="8425412" y="4865352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0F1C59E-63F0-54B1-C054-43140DAB8F07}"/>
              </a:ext>
            </a:extLst>
          </p:cNvPr>
          <p:cNvSpPr/>
          <p:nvPr/>
        </p:nvSpPr>
        <p:spPr>
          <a:xfrm rot="16200000">
            <a:off x="8241269" y="4945434"/>
            <a:ext cx="260700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19A4A15-41DE-7EC5-5C53-C7508F4D3181}"/>
              </a:ext>
            </a:extLst>
          </p:cNvPr>
          <p:cNvCxnSpPr>
            <a:cxnSpLocks/>
          </p:cNvCxnSpPr>
          <p:nvPr/>
        </p:nvCxnSpPr>
        <p:spPr>
          <a:xfrm>
            <a:off x="3614553" y="5428861"/>
            <a:ext cx="5394960" cy="0"/>
          </a:xfrm>
          <a:prstGeom prst="line">
            <a:avLst/>
          </a:prstGeom>
          <a:ln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37DAD21F-F517-391E-E32F-E23092F92A7F}"/>
              </a:ext>
            </a:extLst>
          </p:cNvPr>
          <p:cNvSpPr/>
          <p:nvPr/>
        </p:nvSpPr>
        <p:spPr>
          <a:xfrm>
            <a:off x="3851158" y="5291701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EE69093-7179-F0E7-7182-D9AB6627B77F}"/>
              </a:ext>
            </a:extLst>
          </p:cNvPr>
          <p:cNvSpPr/>
          <p:nvPr/>
        </p:nvSpPr>
        <p:spPr>
          <a:xfrm>
            <a:off x="5930022" y="52917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lysin A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E1EC5D7-A329-84EA-4E81-B9DBCF2D5DF2}"/>
              </a:ext>
            </a:extLst>
          </p:cNvPr>
          <p:cNvSpPr/>
          <p:nvPr/>
        </p:nvSpPr>
        <p:spPr>
          <a:xfrm>
            <a:off x="6698767" y="52917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holin</a:t>
            </a:r>
          </a:p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7D7E49-FFE2-AAB5-01BE-1457FF0B094E}"/>
              </a:ext>
            </a:extLst>
          </p:cNvPr>
          <p:cNvSpPr/>
          <p:nvPr/>
        </p:nvSpPr>
        <p:spPr>
          <a:xfrm>
            <a:off x="7439452" y="5291701"/>
            <a:ext cx="520729" cy="274320"/>
          </a:xfrm>
          <a:prstGeom prst="rect">
            <a:avLst/>
          </a:prstGeom>
          <a:solidFill>
            <a:schemeClr val="bg1"/>
          </a:solidFill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TM 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DE48357-B343-D53B-34F4-2FB8FD037160}"/>
              </a:ext>
            </a:extLst>
          </p:cNvPr>
          <p:cNvSpPr/>
          <p:nvPr/>
        </p:nvSpPr>
        <p:spPr>
          <a:xfrm flipH="1">
            <a:off x="8429232" y="5292452"/>
            <a:ext cx="520728" cy="27432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minor tail protein</a:t>
            </a:r>
          </a:p>
        </p:txBody>
      </p:sp>
      <p:sp>
        <p:nvSpPr>
          <p:cNvPr id="34" name="Isosceles Triangle 33">
            <a:extLst>
              <a:ext uri="{FF2B5EF4-FFF2-40B4-BE49-F238E27FC236}">
                <a16:creationId xmlns:a16="http://schemas.microsoft.com/office/drawing/2014/main" id="{C438BCA4-511C-CEAE-3A39-48803A58508F}"/>
              </a:ext>
            </a:extLst>
          </p:cNvPr>
          <p:cNvSpPr/>
          <p:nvPr/>
        </p:nvSpPr>
        <p:spPr>
          <a:xfrm rot="16200000">
            <a:off x="8245089" y="5372534"/>
            <a:ext cx="260700" cy="100537"/>
          </a:xfrm>
          <a:prstGeom prst="triangle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A51A26D-0F74-148F-0C17-BEDDC4BEFC5B}"/>
              </a:ext>
            </a:extLst>
          </p:cNvPr>
          <p:cNvSpPr txBox="1"/>
          <p:nvPr/>
        </p:nvSpPr>
        <p:spPr>
          <a:xfrm>
            <a:off x="3163584" y="1029295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DECD440-534E-DA7D-C4C6-8F293D35D94A}"/>
              </a:ext>
            </a:extLst>
          </p:cNvPr>
          <p:cNvSpPr txBox="1"/>
          <p:nvPr/>
        </p:nvSpPr>
        <p:spPr>
          <a:xfrm>
            <a:off x="3163584" y="1438721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(8)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DB0DE69-366C-6809-D44F-686567DE6E71}"/>
              </a:ext>
            </a:extLst>
          </p:cNvPr>
          <p:cNvSpPr txBox="1"/>
          <p:nvPr/>
        </p:nvSpPr>
        <p:spPr>
          <a:xfrm>
            <a:off x="3027102" y="1865448"/>
            <a:ext cx="571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(20)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C3C81C0-F198-52F8-E2EC-A17D158E5C8F}"/>
              </a:ext>
            </a:extLst>
          </p:cNvPr>
          <p:cNvSpPr txBox="1"/>
          <p:nvPr/>
        </p:nvSpPr>
        <p:spPr>
          <a:xfrm>
            <a:off x="3163584" y="2292176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E66508A-5125-8DF6-128F-0AD4F2A87A91}"/>
              </a:ext>
            </a:extLst>
          </p:cNvPr>
          <p:cNvSpPr txBox="1"/>
          <p:nvPr/>
        </p:nvSpPr>
        <p:spPr>
          <a:xfrm>
            <a:off x="3163584" y="2718903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77C47CC-6FAF-7CEF-AFE8-ABEB70B4E17F}"/>
              </a:ext>
            </a:extLst>
          </p:cNvPr>
          <p:cNvSpPr txBox="1"/>
          <p:nvPr/>
        </p:nvSpPr>
        <p:spPr>
          <a:xfrm>
            <a:off x="3163584" y="3145630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D67F36A-1385-6C14-2AD3-9468D86E6FEE}"/>
              </a:ext>
            </a:extLst>
          </p:cNvPr>
          <p:cNvSpPr txBox="1"/>
          <p:nvPr/>
        </p:nvSpPr>
        <p:spPr>
          <a:xfrm>
            <a:off x="3163584" y="3573672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5365D4-2462-BC2B-6355-E1940E3DEA78}"/>
              </a:ext>
            </a:extLst>
          </p:cNvPr>
          <p:cNvSpPr txBox="1"/>
          <p:nvPr/>
        </p:nvSpPr>
        <p:spPr>
          <a:xfrm>
            <a:off x="3163584" y="4000423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4B2096B-982E-F96A-7F4B-735A4A5E06BA}"/>
              </a:ext>
            </a:extLst>
          </p:cNvPr>
          <p:cNvSpPr txBox="1"/>
          <p:nvPr/>
        </p:nvSpPr>
        <p:spPr>
          <a:xfrm>
            <a:off x="3163584" y="4432801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C65BDC-66F5-5318-DC00-37FFA09CAB1E}"/>
              </a:ext>
            </a:extLst>
          </p:cNvPr>
          <p:cNvSpPr txBox="1"/>
          <p:nvPr/>
        </p:nvSpPr>
        <p:spPr>
          <a:xfrm>
            <a:off x="3163584" y="4863637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(6)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8709ED8-A058-CB39-A63F-ACFA93BFE8DF}"/>
              </a:ext>
            </a:extLst>
          </p:cNvPr>
          <p:cNvSpPr txBox="1"/>
          <p:nvPr/>
        </p:nvSpPr>
        <p:spPr>
          <a:xfrm>
            <a:off x="3163584" y="5290737"/>
            <a:ext cx="43500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</p:spTree>
    <p:extLst>
      <p:ext uri="{BB962C8B-B14F-4D97-AF65-F5344CB8AC3E}">
        <p14:creationId xmlns:p14="http://schemas.microsoft.com/office/powerpoint/2010/main" val="2205555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1691</TotalTime>
  <Words>240</Words>
  <Application>Microsoft Office PowerPoint</Application>
  <PresentationFormat>Widescreen</PresentationFormat>
  <Paragraphs>95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Monti, Denise</dc:creator>
  <cp:lastModifiedBy>Monti, Denise</cp:lastModifiedBy>
  <cp:revision>1</cp:revision>
  <dcterms:created xsi:type="dcterms:W3CDTF">2025-06-04T18:31:16Z</dcterms:created>
  <dcterms:modified xsi:type="dcterms:W3CDTF">2025-06-06T18:25:47Z</dcterms:modified>
</cp:coreProperties>
</file>