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BD73CA-76D0-AB40-BBA8-B06A82958B62}" v="18" dt="2024-07-17T17:19:25.1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15"/>
    <p:restoredTop sz="97030"/>
  </p:normalViewPr>
  <p:slideViewPr>
    <p:cSldViewPr snapToGrid="0">
      <p:cViewPr varScale="1">
        <p:scale>
          <a:sx n="126" d="100"/>
          <a:sy n="126" d="100"/>
        </p:scale>
        <p:origin x="4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se, Bethany" userId="a5651d3a-0eb2-4b6f-bd5c-75846e45b447" providerId="ADAL" clId="{36BD73CA-76D0-AB40-BBA8-B06A82958B62}"/>
    <pc:docChg chg="undo redo custSel modSld">
      <pc:chgData name="Wise, Bethany" userId="a5651d3a-0eb2-4b6f-bd5c-75846e45b447" providerId="ADAL" clId="{36BD73CA-76D0-AB40-BBA8-B06A82958B62}" dt="2024-07-17T17:19:33.709" v="585" actId="1076"/>
      <pc:docMkLst>
        <pc:docMk/>
      </pc:docMkLst>
      <pc:sldChg chg="modSp mod">
        <pc:chgData name="Wise, Bethany" userId="a5651d3a-0eb2-4b6f-bd5c-75846e45b447" providerId="ADAL" clId="{36BD73CA-76D0-AB40-BBA8-B06A82958B62}" dt="2024-07-17T16:55:59.017" v="1" actId="20577"/>
        <pc:sldMkLst>
          <pc:docMk/>
          <pc:sldMk cId="3040098804" sldId="256"/>
        </pc:sldMkLst>
        <pc:spChg chg="mod">
          <ac:chgData name="Wise, Bethany" userId="a5651d3a-0eb2-4b6f-bd5c-75846e45b447" providerId="ADAL" clId="{36BD73CA-76D0-AB40-BBA8-B06A82958B62}" dt="2024-07-17T16:55:59.017" v="1" actId="20577"/>
          <ac:spMkLst>
            <pc:docMk/>
            <pc:sldMk cId="3040098804" sldId="256"/>
            <ac:spMk id="3" creationId="{9C8C5709-E4A0-8832-EAC5-948CFC300C1F}"/>
          </ac:spMkLst>
        </pc:spChg>
      </pc:sldChg>
      <pc:sldChg chg="addSp delSp modSp mod">
        <pc:chgData name="Wise, Bethany" userId="a5651d3a-0eb2-4b6f-bd5c-75846e45b447" providerId="ADAL" clId="{36BD73CA-76D0-AB40-BBA8-B06A82958B62}" dt="2024-07-17T17:03:13.028" v="134" actId="20577"/>
        <pc:sldMkLst>
          <pc:docMk/>
          <pc:sldMk cId="1098422526" sldId="257"/>
        </pc:sldMkLst>
        <pc:spChg chg="add mod">
          <ac:chgData name="Wise, Bethany" userId="a5651d3a-0eb2-4b6f-bd5c-75846e45b447" providerId="ADAL" clId="{36BD73CA-76D0-AB40-BBA8-B06A82958B62}" dt="2024-07-17T17:01:21.004" v="104" actId="1076"/>
          <ac:spMkLst>
            <pc:docMk/>
            <pc:sldMk cId="1098422526" sldId="257"/>
            <ac:spMk id="3" creationId="{E7109CD5-9A40-A410-CE07-9A2F29A0E823}"/>
          </ac:spMkLst>
        </pc:spChg>
        <pc:spChg chg="mod">
          <ac:chgData name="Wise, Bethany" userId="a5651d3a-0eb2-4b6f-bd5c-75846e45b447" providerId="ADAL" clId="{36BD73CA-76D0-AB40-BBA8-B06A82958B62}" dt="2024-07-17T17:02:48.690" v="124" actId="20577"/>
          <ac:spMkLst>
            <pc:docMk/>
            <pc:sldMk cId="1098422526" sldId="257"/>
            <ac:spMk id="6" creationId="{4BF145BB-9CD1-87CC-0E9F-0AB34DA19D73}"/>
          </ac:spMkLst>
        </pc:spChg>
        <pc:spChg chg="mod">
          <ac:chgData name="Wise, Bethany" userId="a5651d3a-0eb2-4b6f-bd5c-75846e45b447" providerId="ADAL" clId="{36BD73CA-76D0-AB40-BBA8-B06A82958B62}" dt="2024-07-17T17:02:59.565" v="128" actId="20577"/>
          <ac:spMkLst>
            <pc:docMk/>
            <pc:sldMk cId="1098422526" sldId="257"/>
            <ac:spMk id="7" creationId="{17389FF1-22C1-77E3-0328-F7E6D6EAC9F4}"/>
          </ac:spMkLst>
        </pc:spChg>
        <pc:spChg chg="mod">
          <ac:chgData name="Wise, Bethany" userId="a5651d3a-0eb2-4b6f-bd5c-75846e45b447" providerId="ADAL" clId="{36BD73CA-76D0-AB40-BBA8-B06A82958B62}" dt="2024-07-17T17:03:03.610" v="130" actId="20577"/>
          <ac:spMkLst>
            <pc:docMk/>
            <pc:sldMk cId="1098422526" sldId="257"/>
            <ac:spMk id="8" creationId="{FA3774DB-2B9B-E446-B4BA-1DA6B5B99152}"/>
          </ac:spMkLst>
        </pc:spChg>
        <pc:spChg chg="mod">
          <ac:chgData name="Wise, Bethany" userId="a5651d3a-0eb2-4b6f-bd5c-75846e45b447" providerId="ADAL" clId="{36BD73CA-76D0-AB40-BBA8-B06A82958B62}" dt="2024-07-17T17:03:09.941" v="132" actId="20577"/>
          <ac:spMkLst>
            <pc:docMk/>
            <pc:sldMk cId="1098422526" sldId="257"/>
            <ac:spMk id="9" creationId="{7B011872-D6A3-4120-7B9C-FE7CFE5176EC}"/>
          </ac:spMkLst>
        </pc:spChg>
        <pc:spChg chg="mod">
          <ac:chgData name="Wise, Bethany" userId="a5651d3a-0eb2-4b6f-bd5c-75846e45b447" providerId="ADAL" clId="{36BD73CA-76D0-AB40-BBA8-B06A82958B62}" dt="2024-07-17T17:03:13.028" v="134" actId="20577"/>
          <ac:spMkLst>
            <pc:docMk/>
            <pc:sldMk cId="1098422526" sldId="257"/>
            <ac:spMk id="10" creationId="{A853493C-E000-FB6B-6046-B0401EC26119}"/>
          </ac:spMkLst>
        </pc:spChg>
        <pc:spChg chg="del mod">
          <ac:chgData name="Wise, Bethany" userId="a5651d3a-0eb2-4b6f-bd5c-75846e45b447" providerId="ADAL" clId="{36BD73CA-76D0-AB40-BBA8-B06A82958B62}" dt="2024-07-17T17:02:00.915" v="113" actId="478"/>
          <ac:spMkLst>
            <pc:docMk/>
            <pc:sldMk cId="1098422526" sldId="257"/>
            <ac:spMk id="11" creationId="{76149694-366D-95AE-8418-C5395C254F84}"/>
          </ac:spMkLst>
        </pc:spChg>
        <pc:spChg chg="mod">
          <ac:chgData name="Wise, Bethany" userId="a5651d3a-0eb2-4b6f-bd5c-75846e45b447" providerId="ADAL" clId="{36BD73CA-76D0-AB40-BBA8-B06A82958B62}" dt="2024-07-17T17:01:09.699" v="100" actId="1036"/>
          <ac:spMkLst>
            <pc:docMk/>
            <pc:sldMk cId="1098422526" sldId="257"/>
            <ac:spMk id="12" creationId="{93D53932-8A72-5716-90BD-27A146A9D261}"/>
          </ac:spMkLst>
        </pc:spChg>
        <pc:spChg chg="mod">
          <ac:chgData name="Wise, Bethany" userId="a5651d3a-0eb2-4b6f-bd5c-75846e45b447" providerId="ADAL" clId="{36BD73CA-76D0-AB40-BBA8-B06A82958B62}" dt="2024-07-17T17:01:09.699" v="100" actId="1036"/>
          <ac:spMkLst>
            <pc:docMk/>
            <pc:sldMk cId="1098422526" sldId="257"/>
            <ac:spMk id="13" creationId="{1A03A776-53F9-9DCF-2FE4-2ECB879708F2}"/>
          </ac:spMkLst>
        </pc:spChg>
        <pc:spChg chg="add mod">
          <ac:chgData name="Wise, Bethany" userId="a5651d3a-0eb2-4b6f-bd5c-75846e45b447" providerId="ADAL" clId="{36BD73CA-76D0-AB40-BBA8-B06A82958B62}" dt="2024-07-17T17:01:21.004" v="104" actId="1076"/>
          <ac:spMkLst>
            <pc:docMk/>
            <pc:sldMk cId="1098422526" sldId="257"/>
            <ac:spMk id="14" creationId="{2A18E0CA-CB7A-3CC5-F5F3-9C4A42A4C707}"/>
          </ac:spMkLst>
        </pc:spChg>
        <pc:spChg chg="mod">
          <ac:chgData name="Wise, Bethany" userId="a5651d3a-0eb2-4b6f-bd5c-75846e45b447" providerId="ADAL" clId="{36BD73CA-76D0-AB40-BBA8-B06A82958B62}" dt="2024-07-17T17:01:09.699" v="100" actId="1036"/>
          <ac:spMkLst>
            <pc:docMk/>
            <pc:sldMk cId="1098422526" sldId="257"/>
            <ac:spMk id="15" creationId="{3AD462CD-BCE5-7E54-16F5-C20EE2F88013}"/>
          </ac:spMkLst>
        </pc:spChg>
        <pc:spChg chg="mod">
          <ac:chgData name="Wise, Bethany" userId="a5651d3a-0eb2-4b6f-bd5c-75846e45b447" providerId="ADAL" clId="{36BD73CA-76D0-AB40-BBA8-B06A82958B62}" dt="2024-07-17T17:01:09.699" v="100" actId="1036"/>
          <ac:spMkLst>
            <pc:docMk/>
            <pc:sldMk cId="1098422526" sldId="257"/>
            <ac:spMk id="16" creationId="{D4E39F93-E6FD-1824-7293-44B8B8563F93}"/>
          </ac:spMkLst>
        </pc:spChg>
        <pc:spChg chg="mod">
          <ac:chgData name="Wise, Bethany" userId="a5651d3a-0eb2-4b6f-bd5c-75846e45b447" providerId="ADAL" clId="{36BD73CA-76D0-AB40-BBA8-B06A82958B62}" dt="2024-07-17T17:01:09.699" v="100" actId="1036"/>
          <ac:spMkLst>
            <pc:docMk/>
            <pc:sldMk cId="1098422526" sldId="257"/>
            <ac:spMk id="17" creationId="{BD3376F7-8A99-44FA-CF8F-C89AB356642E}"/>
          </ac:spMkLst>
        </pc:spChg>
        <pc:spChg chg="add mod">
          <ac:chgData name="Wise, Bethany" userId="a5651d3a-0eb2-4b6f-bd5c-75846e45b447" providerId="ADAL" clId="{36BD73CA-76D0-AB40-BBA8-B06A82958B62}" dt="2024-07-17T17:01:21.004" v="104" actId="1076"/>
          <ac:spMkLst>
            <pc:docMk/>
            <pc:sldMk cId="1098422526" sldId="257"/>
            <ac:spMk id="18" creationId="{FD7EA0E8-2A32-5FA0-92A2-A59D19D528CA}"/>
          </ac:spMkLst>
        </pc:spChg>
        <pc:spChg chg="add mod">
          <ac:chgData name="Wise, Bethany" userId="a5651d3a-0eb2-4b6f-bd5c-75846e45b447" providerId="ADAL" clId="{36BD73CA-76D0-AB40-BBA8-B06A82958B62}" dt="2024-07-17T17:01:21.004" v="104" actId="1076"/>
          <ac:spMkLst>
            <pc:docMk/>
            <pc:sldMk cId="1098422526" sldId="257"/>
            <ac:spMk id="19" creationId="{726081BC-2ABE-723D-CA0D-11D6F25F5DBA}"/>
          </ac:spMkLst>
        </pc:spChg>
        <pc:spChg chg="mod">
          <ac:chgData name="Wise, Bethany" userId="a5651d3a-0eb2-4b6f-bd5c-75846e45b447" providerId="ADAL" clId="{36BD73CA-76D0-AB40-BBA8-B06A82958B62}" dt="2024-07-17T17:01:09.699" v="100" actId="1036"/>
          <ac:spMkLst>
            <pc:docMk/>
            <pc:sldMk cId="1098422526" sldId="257"/>
            <ac:spMk id="20" creationId="{F2C5F1F9-F95E-6311-BC95-478BFD97DA1E}"/>
          </ac:spMkLst>
        </pc:spChg>
        <pc:spChg chg="mod">
          <ac:chgData name="Wise, Bethany" userId="a5651d3a-0eb2-4b6f-bd5c-75846e45b447" providerId="ADAL" clId="{36BD73CA-76D0-AB40-BBA8-B06A82958B62}" dt="2024-07-17T17:01:09.699" v="100" actId="1036"/>
          <ac:spMkLst>
            <pc:docMk/>
            <pc:sldMk cId="1098422526" sldId="257"/>
            <ac:spMk id="21" creationId="{06612630-A3F0-80F5-F5BF-0741E769F522}"/>
          </ac:spMkLst>
        </pc:spChg>
        <pc:spChg chg="del">
          <ac:chgData name="Wise, Bethany" userId="a5651d3a-0eb2-4b6f-bd5c-75846e45b447" providerId="ADAL" clId="{36BD73CA-76D0-AB40-BBA8-B06A82958B62}" dt="2024-07-17T17:00:49.574" v="88" actId="478"/>
          <ac:spMkLst>
            <pc:docMk/>
            <pc:sldMk cId="1098422526" sldId="257"/>
            <ac:spMk id="22" creationId="{8D439A42-7FC9-058A-3E99-4834D2FAF533}"/>
          </ac:spMkLst>
        </pc:spChg>
        <pc:spChg chg="del">
          <ac:chgData name="Wise, Bethany" userId="a5651d3a-0eb2-4b6f-bd5c-75846e45b447" providerId="ADAL" clId="{36BD73CA-76D0-AB40-BBA8-B06A82958B62}" dt="2024-07-17T17:00:49.574" v="88" actId="478"/>
          <ac:spMkLst>
            <pc:docMk/>
            <pc:sldMk cId="1098422526" sldId="257"/>
            <ac:spMk id="23" creationId="{E6C9C00C-C3B9-1B98-9EA5-E64986C2DA6A}"/>
          </ac:spMkLst>
        </pc:spChg>
        <pc:spChg chg="del">
          <ac:chgData name="Wise, Bethany" userId="a5651d3a-0eb2-4b6f-bd5c-75846e45b447" providerId="ADAL" clId="{36BD73CA-76D0-AB40-BBA8-B06A82958B62}" dt="2024-07-17T17:00:49.574" v="88" actId="478"/>
          <ac:spMkLst>
            <pc:docMk/>
            <pc:sldMk cId="1098422526" sldId="257"/>
            <ac:spMk id="24" creationId="{109A302D-50BB-F4B2-09E1-B607E4453444}"/>
          </ac:spMkLst>
        </pc:spChg>
        <pc:spChg chg="del">
          <ac:chgData name="Wise, Bethany" userId="a5651d3a-0eb2-4b6f-bd5c-75846e45b447" providerId="ADAL" clId="{36BD73CA-76D0-AB40-BBA8-B06A82958B62}" dt="2024-07-17T17:00:49.574" v="88" actId="478"/>
          <ac:spMkLst>
            <pc:docMk/>
            <pc:sldMk cId="1098422526" sldId="257"/>
            <ac:spMk id="25" creationId="{A216AEAF-200F-1148-2E22-1BE9BE97E0DF}"/>
          </ac:spMkLst>
        </pc:spChg>
        <pc:spChg chg="del">
          <ac:chgData name="Wise, Bethany" userId="a5651d3a-0eb2-4b6f-bd5c-75846e45b447" providerId="ADAL" clId="{36BD73CA-76D0-AB40-BBA8-B06A82958B62}" dt="2024-07-17T17:00:49.574" v="88" actId="478"/>
          <ac:spMkLst>
            <pc:docMk/>
            <pc:sldMk cId="1098422526" sldId="257"/>
            <ac:spMk id="26" creationId="{C8A8E91C-3131-B93B-0980-17113DC2DFBA}"/>
          </ac:spMkLst>
        </pc:spChg>
        <pc:spChg chg="del">
          <ac:chgData name="Wise, Bethany" userId="a5651d3a-0eb2-4b6f-bd5c-75846e45b447" providerId="ADAL" clId="{36BD73CA-76D0-AB40-BBA8-B06A82958B62}" dt="2024-07-17T17:00:49.574" v="88" actId="478"/>
          <ac:spMkLst>
            <pc:docMk/>
            <pc:sldMk cId="1098422526" sldId="257"/>
            <ac:spMk id="27" creationId="{7AA25CEB-1C8D-1D18-5D71-826A5B728881}"/>
          </ac:spMkLst>
        </pc:spChg>
        <pc:spChg chg="del">
          <ac:chgData name="Wise, Bethany" userId="a5651d3a-0eb2-4b6f-bd5c-75846e45b447" providerId="ADAL" clId="{36BD73CA-76D0-AB40-BBA8-B06A82958B62}" dt="2024-07-17T17:00:49.574" v="88" actId="478"/>
          <ac:spMkLst>
            <pc:docMk/>
            <pc:sldMk cId="1098422526" sldId="257"/>
            <ac:spMk id="28" creationId="{B31DDDAB-26AB-6A7B-7575-B2E5D73D17A5}"/>
          </ac:spMkLst>
        </pc:spChg>
        <pc:spChg chg="del">
          <ac:chgData name="Wise, Bethany" userId="a5651d3a-0eb2-4b6f-bd5c-75846e45b447" providerId="ADAL" clId="{36BD73CA-76D0-AB40-BBA8-B06A82958B62}" dt="2024-07-17T17:00:49.574" v="88" actId="478"/>
          <ac:spMkLst>
            <pc:docMk/>
            <pc:sldMk cId="1098422526" sldId="257"/>
            <ac:spMk id="29" creationId="{E5646CB5-4936-382D-72B1-E8AC3311509B}"/>
          </ac:spMkLst>
        </pc:spChg>
        <pc:spChg chg="del">
          <ac:chgData name="Wise, Bethany" userId="a5651d3a-0eb2-4b6f-bd5c-75846e45b447" providerId="ADAL" clId="{36BD73CA-76D0-AB40-BBA8-B06A82958B62}" dt="2024-07-17T17:00:49.574" v="88" actId="478"/>
          <ac:spMkLst>
            <pc:docMk/>
            <pc:sldMk cId="1098422526" sldId="257"/>
            <ac:spMk id="30" creationId="{C58F0156-6DF6-2B33-2C80-03A8E82B2962}"/>
          </ac:spMkLst>
        </pc:spChg>
        <pc:spChg chg="del">
          <ac:chgData name="Wise, Bethany" userId="a5651d3a-0eb2-4b6f-bd5c-75846e45b447" providerId="ADAL" clId="{36BD73CA-76D0-AB40-BBA8-B06A82958B62}" dt="2024-07-17T17:00:54.253" v="90" actId="478"/>
          <ac:spMkLst>
            <pc:docMk/>
            <pc:sldMk cId="1098422526" sldId="257"/>
            <ac:spMk id="31" creationId="{0FE369F5-6944-3DC6-1459-E8FC23CD5C38}"/>
          </ac:spMkLst>
        </pc:spChg>
        <pc:spChg chg="del">
          <ac:chgData name="Wise, Bethany" userId="a5651d3a-0eb2-4b6f-bd5c-75846e45b447" providerId="ADAL" clId="{36BD73CA-76D0-AB40-BBA8-B06A82958B62}" dt="2024-07-17T17:00:49.574" v="88" actId="478"/>
          <ac:spMkLst>
            <pc:docMk/>
            <pc:sldMk cId="1098422526" sldId="257"/>
            <ac:spMk id="32" creationId="{049654E8-FF5F-B2FB-C9E1-2188B0B8CA27}"/>
          </ac:spMkLst>
        </pc:spChg>
        <pc:spChg chg="del">
          <ac:chgData name="Wise, Bethany" userId="a5651d3a-0eb2-4b6f-bd5c-75846e45b447" providerId="ADAL" clId="{36BD73CA-76D0-AB40-BBA8-B06A82958B62}" dt="2024-07-17T17:00:49.574" v="88" actId="478"/>
          <ac:spMkLst>
            <pc:docMk/>
            <pc:sldMk cId="1098422526" sldId="257"/>
            <ac:spMk id="33" creationId="{7FE0BCEA-5754-9A7F-DBFD-1D45CA237CA2}"/>
          </ac:spMkLst>
        </pc:spChg>
        <pc:spChg chg="del">
          <ac:chgData name="Wise, Bethany" userId="a5651d3a-0eb2-4b6f-bd5c-75846e45b447" providerId="ADAL" clId="{36BD73CA-76D0-AB40-BBA8-B06A82958B62}" dt="2024-07-17T17:00:49.574" v="88" actId="478"/>
          <ac:spMkLst>
            <pc:docMk/>
            <pc:sldMk cId="1098422526" sldId="257"/>
            <ac:spMk id="34" creationId="{882F9105-85E0-A927-D4E1-242649FD5D2A}"/>
          </ac:spMkLst>
        </pc:spChg>
        <pc:spChg chg="del">
          <ac:chgData name="Wise, Bethany" userId="a5651d3a-0eb2-4b6f-bd5c-75846e45b447" providerId="ADAL" clId="{36BD73CA-76D0-AB40-BBA8-B06A82958B62}" dt="2024-07-17T17:00:49.574" v="88" actId="478"/>
          <ac:spMkLst>
            <pc:docMk/>
            <pc:sldMk cId="1098422526" sldId="257"/>
            <ac:spMk id="35" creationId="{BA8D3C48-BD62-CD93-C86D-7E49EDFA78D3}"/>
          </ac:spMkLst>
        </pc:spChg>
        <pc:spChg chg="del">
          <ac:chgData name="Wise, Bethany" userId="a5651d3a-0eb2-4b6f-bd5c-75846e45b447" providerId="ADAL" clId="{36BD73CA-76D0-AB40-BBA8-B06A82958B62}" dt="2024-07-17T17:00:49.574" v="88" actId="478"/>
          <ac:spMkLst>
            <pc:docMk/>
            <pc:sldMk cId="1098422526" sldId="257"/>
            <ac:spMk id="36" creationId="{9307644D-9357-B431-9F1F-94319C4A9D4C}"/>
          </ac:spMkLst>
        </pc:spChg>
        <pc:spChg chg="del">
          <ac:chgData name="Wise, Bethany" userId="a5651d3a-0eb2-4b6f-bd5c-75846e45b447" providerId="ADAL" clId="{36BD73CA-76D0-AB40-BBA8-B06A82958B62}" dt="2024-07-17T17:00:49.574" v="88" actId="478"/>
          <ac:spMkLst>
            <pc:docMk/>
            <pc:sldMk cId="1098422526" sldId="257"/>
            <ac:spMk id="37" creationId="{FA05F970-5AFB-D0BD-E2AD-0F22DFE65ED4}"/>
          </ac:spMkLst>
        </pc:spChg>
        <pc:spChg chg="del">
          <ac:chgData name="Wise, Bethany" userId="a5651d3a-0eb2-4b6f-bd5c-75846e45b447" providerId="ADAL" clId="{36BD73CA-76D0-AB40-BBA8-B06A82958B62}" dt="2024-07-17T17:00:49.574" v="88" actId="478"/>
          <ac:spMkLst>
            <pc:docMk/>
            <pc:sldMk cId="1098422526" sldId="257"/>
            <ac:spMk id="38" creationId="{2375DC15-0F4E-2690-9DFA-7BE14A550D80}"/>
          </ac:spMkLst>
        </pc:spChg>
        <pc:spChg chg="del">
          <ac:chgData name="Wise, Bethany" userId="a5651d3a-0eb2-4b6f-bd5c-75846e45b447" providerId="ADAL" clId="{36BD73CA-76D0-AB40-BBA8-B06A82958B62}" dt="2024-07-17T17:00:49.574" v="88" actId="478"/>
          <ac:spMkLst>
            <pc:docMk/>
            <pc:sldMk cId="1098422526" sldId="257"/>
            <ac:spMk id="39" creationId="{60B8945F-4018-D143-2196-E857FB8849A7}"/>
          </ac:spMkLst>
        </pc:spChg>
        <pc:spChg chg="del">
          <ac:chgData name="Wise, Bethany" userId="a5651d3a-0eb2-4b6f-bd5c-75846e45b447" providerId="ADAL" clId="{36BD73CA-76D0-AB40-BBA8-B06A82958B62}" dt="2024-07-17T17:00:49.574" v="88" actId="478"/>
          <ac:spMkLst>
            <pc:docMk/>
            <pc:sldMk cId="1098422526" sldId="257"/>
            <ac:spMk id="40" creationId="{7958CCBE-18D6-2ADD-1CB0-900C49D5C85C}"/>
          </ac:spMkLst>
        </pc:spChg>
        <pc:spChg chg="del">
          <ac:chgData name="Wise, Bethany" userId="a5651d3a-0eb2-4b6f-bd5c-75846e45b447" providerId="ADAL" clId="{36BD73CA-76D0-AB40-BBA8-B06A82958B62}" dt="2024-07-17T17:00:49.574" v="88" actId="478"/>
          <ac:spMkLst>
            <pc:docMk/>
            <pc:sldMk cId="1098422526" sldId="257"/>
            <ac:spMk id="41" creationId="{A4D68F19-8A48-DF50-591D-43E4338702DA}"/>
          </ac:spMkLst>
        </pc:spChg>
        <pc:spChg chg="del">
          <ac:chgData name="Wise, Bethany" userId="a5651d3a-0eb2-4b6f-bd5c-75846e45b447" providerId="ADAL" clId="{36BD73CA-76D0-AB40-BBA8-B06A82958B62}" dt="2024-07-17T17:00:49.574" v="88" actId="478"/>
          <ac:spMkLst>
            <pc:docMk/>
            <pc:sldMk cId="1098422526" sldId="257"/>
            <ac:spMk id="42" creationId="{1EA8701C-EE3B-0670-317D-1D4A04F1E04C}"/>
          </ac:spMkLst>
        </pc:spChg>
        <pc:spChg chg="del">
          <ac:chgData name="Wise, Bethany" userId="a5651d3a-0eb2-4b6f-bd5c-75846e45b447" providerId="ADAL" clId="{36BD73CA-76D0-AB40-BBA8-B06A82958B62}" dt="2024-07-17T17:00:49.574" v="88" actId="478"/>
          <ac:spMkLst>
            <pc:docMk/>
            <pc:sldMk cId="1098422526" sldId="257"/>
            <ac:spMk id="43" creationId="{875086A3-5CBB-1DDA-BEB2-AA385D449CD1}"/>
          </ac:spMkLst>
        </pc:spChg>
        <pc:spChg chg="del">
          <ac:chgData name="Wise, Bethany" userId="a5651d3a-0eb2-4b6f-bd5c-75846e45b447" providerId="ADAL" clId="{36BD73CA-76D0-AB40-BBA8-B06A82958B62}" dt="2024-07-17T17:00:49.574" v="88" actId="478"/>
          <ac:spMkLst>
            <pc:docMk/>
            <pc:sldMk cId="1098422526" sldId="257"/>
            <ac:spMk id="44" creationId="{12DF32C9-2C96-82A2-5F37-43BC879AF6FC}"/>
          </ac:spMkLst>
        </pc:spChg>
        <pc:spChg chg="del">
          <ac:chgData name="Wise, Bethany" userId="a5651d3a-0eb2-4b6f-bd5c-75846e45b447" providerId="ADAL" clId="{36BD73CA-76D0-AB40-BBA8-B06A82958B62}" dt="2024-07-17T17:00:49.574" v="88" actId="478"/>
          <ac:spMkLst>
            <pc:docMk/>
            <pc:sldMk cId="1098422526" sldId="257"/>
            <ac:spMk id="45" creationId="{BCB04C38-B726-1A77-1386-56B24E9613C0}"/>
          </ac:spMkLst>
        </pc:spChg>
        <pc:spChg chg="del">
          <ac:chgData name="Wise, Bethany" userId="a5651d3a-0eb2-4b6f-bd5c-75846e45b447" providerId="ADAL" clId="{36BD73CA-76D0-AB40-BBA8-B06A82958B62}" dt="2024-07-17T17:00:49.574" v="88" actId="478"/>
          <ac:spMkLst>
            <pc:docMk/>
            <pc:sldMk cId="1098422526" sldId="257"/>
            <ac:spMk id="46" creationId="{E25CFF0D-2350-59D1-31C3-F899D3E1A760}"/>
          </ac:spMkLst>
        </pc:spChg>
        <pc:spChg chg="del">
          <ac:chgData name="Wise, Bethany" userId="a5651d3a-0eb2-4b6f-bd5c-75846e45b447" providerId="ADAL" clId="{36BD73CA-76D0-AB40-BBA8-B06A82958B62}" dt="2024-07-17T17:00:49.574" v="88" actId="478"/>
          <ac:spMkLst>
            <pc:docMk/>
            <pc:sldMk cId="1098422526" sldId="257"/>
            <ac:spMk id="47" creationId="{F052704F-38CE-63C0-C889-3FF6D0F97634}"/>
          </ac:spMkLst>
        </pc:spChg>
        <pc:spChg chg="del">
          <ac:chgData name="Wise, Bethany" userId="a5651d3a-0eb2-4b6f-bd5c-75846e45b447" providerId="ADAL" clId="{36BD73CA-76D0-AB40-BBA8-B06A82958B62}" dt="2024-07-17T17:00:49.574" v="88" actId="478"/>
          <ac:spMkLst>
            <pc:docMk/>
            <pc:sldMk cId="1098422526" sldId="257"/>
            <ac:spMk id="48" creationId="{DB3A9DCF-6E65-23F3-9BAD-52E20208CAF6}"/>
          </ac:spMkLst>
        </pc:spChg>
        <pc:spChg chg="del">
          <ac:chgData name="Wise, Bethany" userId="a5651d3a-0eb2-4b6f-bd5c-75846e45b447" providerId="ADAL" clId="{36BD73CA-76D0-AB40-BBA8-B06A82958B62}" dt="2024-07-17T17:00:49.574" v="88" actId="478"/>
          <ac:spMkLst>
            <pc:docMk/>
            <pc:sldMk cId="1098422526" sldId="257"/>
            <ac:spMk id="49" creationId="{FFE5AC9D-F412-80C2-4096-1A344F8A4746}"/>
          </ac:spMkLst>
        </pc:spChg>
        <pc:spChg chg="del">
          <ac:chgData name="Wise, Bethany" userId="a5651d3a-0eb2-4b6f-bd5c-75846e45b447" providerId="ADAL" clId="{36BD73CA-76D0-AB40-BBA8-B06A82958B62}" dt="2024-07-17T17:00:49.574" v="88" actId="478"/>
          <ac:spMkLst>
            <pc:docMk/>
            <pc:sldMk cId="1098422526" sldId="257"/>
            <ac:spMk id="50" creationId="{6EA87BAC-970F-B847-B8D8-05560E6F48F7}"/>
          </ac:spMkLst>
        </pc:spChg>
        <pc:spChg chg="add mod">
          <ac:chgData name="Wise, Bethany" userId="a5651d3a-0eb2-4b6f-bd5c-75846e45b447" providerId="ADAL" clId="{36BD73CA-76D0-AB40-BBA8-B06A82958B62}" dt="2024-07-17T17:01:21.004" v="104" actId="1076"/>
          <ac:spMkLst>
            <pc:docMk/>
            <pc:sldMk cId="1098422526" sldId="257"/>
            <ac:spMk id="51" creationId="{15E7D792-6EBB-CE4E-E97F-701E1A4DC664}"/>
          </ac:spMkLst>
        </pc:spChg>
        <pc:spChg chg="del">
          <ac:chgData name="Wise, Bethany" userId="a5651d3a-0eb2-4b6f-bd5c-75846e45b447" providerId="ADAL" clId="{36BD73CA-76D0-AB40-BBA8-B06A82958B62}" dt="2024-07-17T17:00:51.987" v="89" actId="478"/>
          <ac:spMkLst>
            <pc:docMk/>
            <pc:sldMk cId="1098422526" sldId="257"/>
            <ac:spMk id="52" creationId="{D56F3526-C99E-5469-53D8-0B3D4D22E4A5}"/>
          </ac:spMkLst>
        </pc:spChg>
        <pc:spChg chg="del">
          <ac:chgData name="Wise, Bethany" userId="a5651d3a-0eb2-4b6f-bd5c-75846e45b447" providerId="ADAL" clId="{36BD73CA-76D0-AB40-BBA8-B06A82958B62}" dt="2024-07-17T17:00:49.574" v="88" actId="478"/>
          <ac:spMkLst>
            <pc:docMk/>
            <pc:sldMk cId="1098422526" sldId="257"/>
            <ac:spMk id="53" creationId="{74E79A74-358A-C3BF-47F5-62B9E87116FD}"/>
          </ac:spMkLst>
        </pc:spChg>
        <pc:spChg chg="del">
          <ac:chgData name="Wise, Bethany" userId="a5651d3a-0eb2-4b6f-bd5c-75846e45b447" providerId="ADAL" clId="{36BD73CA-76D0-AB40-BBA8-B06A82958B62}" dt="2024-07-17T17:00:49.574" v="88" actId="478"/>
          <ac:spMkLst>
            <pc:docMk/>
            <pc:sldMk cId="1098422526" sldId="257"/>
            <ac:spMk id="54" creationId="{8D114B78-264C-5F48-2B82-37F6B5B54AA6}"/>
          </ac:spMkLst>
        </pc:spChg>
        <pc:spChg chg="del">
          <ac:chgData name="Wise, Bethany" userId="a5651d3a-0eb2-4b6f-bd5c-75846e45b447" providerId="ADAL" clId="{36BD73CA-76D0-AB40-BBA8-B06A82958B62}" dt="2024-07-17T17:00:49.574" v="88" actId="478"/>
          <ac:spMkLst>
            <pc:docMk/>
            <pc:sldMk cId="1098422526" sldId="257"/>
            <ac:spMk id="55" creationId="{851DCF21-7622-1454-5B9C-84F99A451596}"/>
          </ac:spMkLst>
        </pc:spChg>
        <pc:spChg chg="del">
          <ac:chgData name="Wise, Bethany" userId="a5651d3a-0eb2-4b6f-bd5c-75846e45b447" providerId="ADAL" clId="{36BD73CA-76D0-AB40-BBA8-B06A82958B62}" dt="2024-07-17T17:00:49.574" v="88" actId="478"/>
          <ac:spMkLst>
            <pc:docMk/>
            <pc:sldMk cId="1098422526" sldId="257"/>
            <ac:spMk id="56" creationId="{CCFDC895-E7CD-D37B-8B54-4C2ABC273093}"/>
          </ac:spMkLst>
        </pc:spChg>
        <pc:spChg chg="del">
          <ac:chgData name="Wise, Bethany" userId="a5651d3a-0eb2-4b6f-bd5c-75846e45b447" providerId="ADAL" clId="{36BD73CA-76D0-AB40-BBA8-B06A82958B62}" dt="2024-07-17T17:00:49.574" v="88" actId="478"/>
          <ac:spMkLst>
            <pc:docMk/>
            <pc:sldMk cId="1098422526" sldId="257"/>
            <ac:spMk id="57" creationId="{5F0EA3C9-C6F0-29F5-9079-E9889AE8EE19}"/>
          </ac:spMkLst>
        </pc:spChg>
        <pc:spChg chg="add mod">
          <ac:chgData name="Wise, Bethany" userId="a5651d3a-0eb2-4b6f-bd5c-75846e45b447" providerId="ADAL" clId="{36BD73CA-76D0-AB40-BBA8-B06A82958B62}" dt="2024-07-17T17:01:21.004" v="104" actId="1076"/>
          <ac:spMkLst>
            <pc:docMk/>
            <pc:sldMk cId="1098422526" sldId="257"/>
            <ac:spMk id="58" creationId="{C68737C2-EF9A-7359-1B33-5E5B155FD050}"/>
          </ac:spMkLst>
        </pc:spChg>
        <pc:spChg chg="add mod">
          <ac:chgData name="Wise, Bethany" userId="a5651d3a-0eb2-4b6f-bd5c-75846e45b447" providerId="ADAL" clId="{36BD73CA-76D0-AB40-BBA8-B06A82958B62}" dt="2024-07-17T17:01:21.004" v="104" actId="1076"/>
          <ac:spMkLst>
            <pc:docMk/>
            <pc:sldMk cId="1098422526" sldId="257"/>
            <ac:spMk id="59" creationId="{164740CC-4164-014E-A7F7-53F43D51FB3E}"/>
          </ac:spMkLst>
        </pc:spChg>
        <pc:spChg chg="add mod">
          <ac:chgData name="Wise, Bethany" userId="a5651d3a-0eb2-4b6f-bd5c-75846e45b447" providerId="ADAL" clId="{36BD73CA-76D0-AB40-BBA8-B06A82958B62}" dt="2024-07-17T17:01:35.529" v="106" actId="1076"/>
          <ac:spMkLst>
            <pc:docMk/>
            <pc:sldMk cId="1098422526" sldId="257"/>
            <ac:spMk id="60" creationId="{A9EAB6F7-4054-2DAF-42C3-4CDA7E03546D}"/>
          </ac:spMkLst>
        </pc:spChg>
        <pc:spChg chg="add mod">
          <ac:chgData name="Wise, Bethany" userId="a5651d3a-0eb2-4b6f-bd5c-75846e45b447" providerId="ADAL" clId="{36BD73CA-76D0-AB40-BBA8-B06A82958B62}" dt="2024-07-17T17:01:35.529" v="106" actId="1076"/>
          <ac:spMkLst>
            <pc:docMk/>
            <pc:sldMk cId="1098422526" sldId="257"/>
            <ac:spMk id="61" creationId="{97886A70-2218-497F-08EC-D42C2862A075}"/>
          </ac:spMkLst>
        </pc:spChg>
        <pc:spChg chg="add mod">
          <ac:chgData name="Wise, Bethany" userId="a5651d3a-0eb2-4b6f-bd5c-75846e45b447" providerId="ADAL" clId="{36BD73CA-76D0-AB40-BBA8-B06A82958B62}" dt="2024-07-17T17:01:35.529" v="106" actId="1076"/>
          <ac:spMkLst>
            <pc:docMk/>
            <pc:sldMk cId="1098422526" sldId="257"/>
            <ac:spMk id="62" creationId="{F79173FA-0B50-A4C8-BE8F-A41C6FFBC288}"/>
          </ac:spMkLst>
        </pc:spChg>
        <pc:spChg chg="add mod">
          <ac:chgData name="Wise, Bethany" userId="a5651d3a-0eb2-4b6f-bd5c-75846e45b447" providerId="ADAL" clId="{36BD73CA-76D0-AB40-BBA8-B06A82958B62}" dt="2024-07-17T17:01:35.529" v="106" actId="1076"/>
          <ac:spMkLst>
            <pc:docMk/>
            <pc:sldMk cId="1098422526" sldId="257"/>
            <ac:spMk id="63" creationId="{FCB4FCE5-62C6-BB3E-220C-046A3F10089E}"/>
          </ac:spMkLst>
        </pc:spChg>
        <pc:spChg chg="add mod">
          <ac:chgData name="Wise, Bethany" userId="a5651d3a-0eb2-4b6f-bd5c-75846e45b447" providerId="ADAL" clId="{36BD73CA-76D0-AB40-BBA8-B06A82958B62}" dt="2024-07-17T17:01:35.529" v="106" actId="1076"/>
          <ac:spMkLst>
            <pc:docMk/>
            <pc:sldMk cId="1098422526" sldId="257"/>
            <ac:spMk id="64" creationId="{06C8B98B-74B0-A7BF-B718-1DB757202E50}"/>
          </ac:spMkLst>
        </pc:spChg>
        <pc:spChg chg="add mod">
          <ac:chgData name="Wise, Bethany" userId="a5651d3a-0eb2-4b6f-bd5c-75846e45b447" providerId="ADAL" clId="{36BD73CA-76D0-AB40-BBA8-B06A82958B62}" dt="2024-07-17T17:01:35.529" v="106" actId="1076"/>
          <ac:spMkLst>
            <pc:docMk/>
            <pc:sldMk cId="1098422526" sldId="257"/>
            <ac:spMk id="65" creationId="{7A6F3C7A-253F-D3CC-2F4A-A45C070384E7}"/>
          </ac:spMkLst>
        </pc:spChg>
        <pc:spChg chg="add mod">
          <ac:chgData name="Wise, Bethany" userId="a5651d3a-0eb2-4b6f-bd5c-75846e45b447" providerId="ADAL" clId="{36BD73CA-76D0-AB40-BBA8-B06A82958B62}" dt="2024-07-17T17:01:35.529" v="106" actId="1076"/>
          <ac:spMkLst>
            <pc:docMk/>
            <pc:sldMk cId="1098422526" sldId="257"/>
            <ac:spMk id="66" creationId="{794B5048-5573-3FF2-C560-A80CC61CCAD1}"/>
          </ac:spMkLst>
        </pc:spChg>
        <pc:spChg chg="add mod">
          <ac:chgData name="Wise, Bethany" userId="a5651d3a-0eb2-4b6f-bd5c-75846e45b447" providerId="ADAL" clId="{36BD73CA-76D0-AB40-BBA8-B06A82958B62}" dt="2024-07-17T17:01:44.980" v="108" actId="1076"/>
          <ac:spMkLst>
            <pc:docMk/>
            <pc:sldMk cId="1098422526" sldId="257"/>
            <ac:spMk id="67" creationId="{75136516-A54E-71F7-E700-F5645C1F6602}"/>
          </ac:spMkLst>
        </pc:spChg>
        <pc:spChg chg="add mod">
          <ac:chgData name="Wise, Bethany" userId="a5651d3a-0eb2-4b6f-bd5c-75846e45b447" providerId="ADAL" clId="{36BD73CA-76D0-AB40-BBA8-B06A82958B62}" dt="2024-07-17T17:01:44.980" v="108" actId="1076"/>
          <ac:spMkLst>
            <pc:docMk/>
            <pc:sldMk cId="1098422526" sldId="257"/>
            <ac:spMk id="68" creationId="{7582BFC4-D5B0-A901-E5A0-A0B043A82056}"/>
          </ac:spMkLst>
        </pc:spChg>
        <pc:spChg chg="add mod">
          <ac:chgData name="Wise, Bethany" userId="a5651d3a-0eb2-4b6f-bd5c-75846e45b447" providerId="ADAL" clId="{36BD73CA-76D0-AB40-BBA8-B06A82958B62}" dt="2024-07-17T17:01:44.980" v="108" actId="1076"/>
          <ac:spMkLst>
            <pc:docMk/>
            <pc:sldMk cId="1098422526" sldId="257"/>
            <ac:spMk id="69" creationId="{D5EFAF34-C7AD-4D8D-34D3-867AC3B8AF1B}"/>
          </ac:spMkLst>
        </pc:spChg>
        <pc:spChg chg="add mod">
          <ac:chgData name="Wise, Bethany" userId="a5651d3a-0eb2-4b6f-bd5c-75846e45b447" providerId="ADAL" clId="{36BD73CA-76D0-AB40-BBA8-B06A82958B62}" dt="2024-07-17T17:01:44.980" v="108" actId="1076"/>
          <ac:spMkLst>
            <pc:docMk/>
            <pc:sldMk cId="1098422526" sldId="257"/>
            <ac:spMk id="70" creationId="{E48F046E-3ABD-12C3-1CD3-6B41B92A0579}"/>
          </ac:spMkLst>
        </pc:spChg>
        <pc:spChg chg="add mod">
          <ac:chgData name="Wise, Bethany" userId="a5651d3a-0eb2-4b6f-bd5c-75846e45b447" providerId="ADAL" clId="{36BD73CA-76D0-AB40-BBA8-B06A82958B62}" dt="2024-07-17T17:01:44.980" v="108" actId="1076"/>
          <ac:spMkLst>
            <pc:docMk/>
            <pc:sldMk cId="1098422526" sldId="257"/>
            <ac:spMk id="71" creationId="{D6B98F7C-1FE3-ED4A-5A44-083BA0E81D50}"/>
          </ac:spMkLst>
        </pc:spChg>
        <pc:spChg chg="add mod">
          <ac:chgData name="Wise, Bethany" userId="a5651d3a-0eb2-4b6f-bd5c-75846e45b447" providerId="ADAL" clId="{36BD73CA-76D0-AB40-BBA8-B06A82958B62}" dt="2024-07-17T17:01:44.980" v="108" actId="1076"/>
          <ac:spMkLst>
            <pc:docMk/>
            <pc:sldMk cId="1098422526" sldId="257"/>
            <ac:spMk id="72" creationId="{04B622D0-1324-63F7-0907-203834F442B1}"/>
          </ac:spMkLst>
        </pc:spChg>
        <pc:spChg chg="add mod">
          <ac:chgData name="Wise, Bethany" userId="a5651d3a-0eb2-4b6f-bd5c-75846e45b447" providerId="ADAL" clId="{36BD73CA-76D0-AB40-BBA8-B06A82958B62}" dt="2024-07-17T17:01:44.980" v="108" actId="1076"/>
          <ac:spMkLst>
            <pc:docMk/>
            <pc:sldMk cId="1098422526" sldId="257"/>
            <ac:spMk id="73" creationId="{1897ADFF-32B4-75BE-1D0E-E51DFE646854}"/>
          </ac:spMkLst>
        </pc:spChg>
        <pc:spChg chg="add mod">
          <ac:chgData name="Wise, Bethany" userId="a5651d3a-0eb2-4b6f-bd5c-75846e45b447" providerId="ADAL" clId="{36BD73CA-76D0-AB40-BBA8-B06A82958B62}" dt="2024-07-17T17:01:53.956" v="110" actId="1076"/>
          <ac:spMkLst>
            <pc:docMk/>
            <pc:sldMk cId="1098422526" sldId="257"/>
            <ac:spMk id="74" creationId="{D2044ED7-127F-7CA4-B827-74692171137F}"/>
          </ac:spMkLst>
        </pc:spChg>
        <pc:spChg chg="add mod">
          <ac:chgData name="Wise, Bethany" userId="a5651d3a-0eb2-4b6f-bd5c-75846e45b447" providerId="ADAL" clId="{36BD73CA-76D0-AB40-BBA8-B06A82958B62}" dt="2024-07-17T17:01:53.956" v="110" actId="1076"/>
          <ac:spMkLst>
            <pc:docMk/>
            <pc:sldMk cId="1098422526" sldId="257"/>
            <ac:spMk id="75" creationId="{B9859E99-274F-64CE-3EF2-6B73E8EDBDF3}"/>
          </ac:spMkLst>
        </pc:spChg>
        <pc:spChg chg="add mod">
          <ac:chgData name="Wise, Bethany" userId="a5651d3a-0eb2-4b6f-bd5c-75846e45b447" providerId="ADAL" clId="{36BD73CA-76D0-AB40-BBA8-B06A82958B62}" dt="2024-07-17T17:01:53.956" v="110" actId="1076"/>
          <ac:spMkLst>
            <pc:docMk/>
            <pc:sldMk cId="1098422526" sldId="257"/>
            <ac:spMk id="76" creationId="{CF1F316D-AE96-B6F1-EBB1-91B4DB3D83AD}"/>
          </ac:spMkLst>
        </pc:spChg>
        <pc:spChg chg="add mod">
          <ac:chgData name="Wise, Bethany" userId="a5651d3a-0eb2-4b6f-bd5c-75846e45b447" providerId="ADAL" clId="{36BD73CA-76D0-AB40-BBA8-B06A82958B62}" dt="2024-07-17T17:01:53.956" v="110" actId="1076"/>
          <ac:spMkLst>
            <pc:docMk/>
            <pc:sldMk cId="1098422526" sldId="257"/>
            <ac:spMk id="77" creationId="{2CA30373-C259-90A5-1D2E-714A4B5C9A79}"/>
          </ac:spMkLst>
        </pc:spChg>
        <pc:spChg chg="add mod">
          <ac:chgData name="Wise, Bethany" userId="a5651d3a-0eb2-4b6f-bd5c-75846e45b447" providerId="ADAL" clId="{36BD73CA-76D0-AB40-BBA8-B06A82958B62}" dt="2024-07-17T17:01:53.956" v="110" actId="1076"/>
          <ac:spMkLst>
            <pc:docMk/>
            <pc:sldMk cId="1098422526" sldId="257"/>
            <ac:spMk id="78" creationId="{BA4ED833-63A8-2D33-59CF-B4597D3625FE}"/>
          </ac:spMkLst>
        </pc:spChg>
        <pc:spChg chg="add mod">
          <ac:chgData name="Wise, Bethany" userId="a5651d3a-0eb2-4b6f-bd5c-75846e45b447" providerId="ADAL" clId="{36BD73CA-76D0-AB40-BBA8-B06A82958B62}" dt="2024-07-17T17:01:53.956" v="110" actId="1076"/>
          <ac:spMkLst>
            <pc:docMk/>
            <pc:sldMk cId="1098422526" sldId="257"/>
            <ac:spMk id="79" creationId="{E64F5BC9-40EB-1E58-6525-C824259A5A9D}"/>
          </ac:spMkLst>
        </pc:spChg>
        <pc:spChg chg="add mod">
          <ac:chgData name="Wise, Bethany" userId="a5651d3a-0eb2-4b6f-bd5c-75846e45b447" providerId="ADAL" clId="{36BD73CA-76D0-AB40-BBA8-B06A82958B62}" dt="2024-07-17T17:01:53.956" v="110" actId="1076"/>
          <ac:spMkLst>
            <pc:docMk/>
            <pc:sldMk cId="1098422526" sldId="257"/>
            <ac:spMk id="80" creationId="{38C7409D-0149-42D9-B196-BEC9E0C4D607}"/>
          </ac:spMkLst>
        </pc:spChg>
        <pc:picChg chg="add mod">
          <ac:chgData name="Wise, Bethany" userId="a5651d3a-0eb2-4b6f-bd5c-75846e45b447" providerId="ADAL" clId="{36BD73CA-76D0-AB40-BBA8-B06A82958B62}" dt="2024-07-17T17:01:12.721" v="102" actId="1076"/>
          <ac:picMkLst>
            <pc:docMk/>
            <pc:sldMk cId="1098422526" sldId="257"/>
            <ac:picMk id="2" creationId="{0B6C0341-BE1A-2DC0-4E9E-E34137D8559C}"/>
          </ac:picMkLst>
        </pc:picChg>
        <pc:picChg chg="del">
          <ac:chgData name="Wise, Bethany" userId="a5651d3a-0eb2-4b6f-bd5c-75846e45b447" providerId="ADAL" clId="{36BD73CA-76D0-AB40-BBA8-B06A82958B62}" dt="2024-07-17T16:57:00.299" v="2" actId="478"/>
          <ac:picMkLst>
            <pc:docMk/>
            <pc:sldMk cId="1098422526" sldId="257"/>
            <ac:picMk id="5" creationId="{B981EB63-6083-89DE-F268-FFB3684DE909}"/>
          </ac:picMkLst>
        </pc:picChg>
      </pc:sldChg>
      <pc:sldChg chg="addSp delSp modSp mod">
        <pc:chgData name="Wise, Bethany" userId="a5651d3a-0eb2-4b6f-bd5c-75846e45b447" providerId="ADAL" clId="{36BD73CA-76D0-AB40-BBA8-B06A82958B62}" dt="2024-07-17T17:07:16.832" v="255" actId="20577"/>
        <pc:sldMkLst>
          <pc:docMk/>
          <pc:sldMk cId="637768521" sldId="258"/>
        </pc:sldMkLst>
        <pc:spChg chg="mod">
          <ac:chgData name="Wise, Bethany" userId="a5651d3a-0eb2-4b6f-bd5c-75846e45b447" providerId="ADAL" clId="{36BD73CA-76D0-AB40-BBA8-B06A82958B62}" dt="2024-07-17T17:05:37.794" v="203" actId="1037"/>
          <ac:spMkLst>
            <pc:docMk/>
            <pc:sldMk cId="637768521" sldId="258"/>
            <ac:spMk id="5" creationId="{594AC894-C4D2-CE40-79DD-B15A9BBB6192}"/>
          </ac:spMkLst>
        </pc:spChg>
        <pc:spChg chg="mod">
          <ac:chgData name="Wise, Bethany" userId="a5651d3a-0eb2-4b6f-bd5c-75846e45b447" providerId="ADAL" clId="{36BD73CA-76D0-AB40-BBA8-B06A82958B62}" dt="2024-07-17T17:05:37.794" v="203" actId="1037"/>
          <ac:spMkLst>
            <pc:docMk/>
            <pc:sldMk cId="637768521" sldId="258"/>
            <ac:spMk id="6" creationId="{2251A7D9-AC1C-DD3E-85D5-5FA637F0B2F2}"/>
          </ac:spMkLst>
        </pc:spChg>
        <pc:spChg chg="mod">
          <ac:chgData name="Wise, Bethany" userId="a5651d3a-0eb2-4b6f-bd5c-75846e45b447" providerId="ADAL" clId="{36BD73CA-76D0-AB40-BBA8-B06A82958B62}" dt="2024-07-17T17:05:37.794" v="203" actId="1037"/>
          <ac:spMkLst>
            <pc:docMk/>
            <pc:sldMk cId="637768521" sldId="258"/>
            <ac:spMk id="7" creationId="{C4490122-27F6-D97F-FF8F-747367F0C6A0}"/>
          </ac:spMkLst>
        </pc:spChg>
        <pc:spChg chg="mod">
          <ac:chgData name="Wise, Bethany" userId="a5651d3a-0eb2-4b6f-bd5c-75846e45b447" providerId="ADAL" clId="{36BD73CA-76D0-AB40-BBA8-B06A82958B62}" dt="2024-07-17T17:05:37.794" v="203" actId="1037"/>
          <ac:spMkLst>
            <pc:docMk/>
            <pc:sldMk cId="637768521" sldId="258"/>
            <ac:spMk id="8" creationId="{015F3B7E-8FB4-85BE-9B43-92711EB0205E}"/>
          </ac:spMkLst>
        </pc:spChg>
        <pc:spChg chg="mod">
          <ac:chgData name="Wise, Bethany" userId="a5651d3a-0eb2-4b6f-bd5c-75846e45b447" providerId="ADAL" clId="{36BD73CA-76D0-AB40-BBA8-B06A82958B62}" dt="2024-07-17T17:05:37.794" v="203" actId="1037"/>
          <ac:spMkLst>
            <pc:docMk/>
            <pc:sldMk cId="637768521" sldId="258"/>
            <ac:spMk id="9" creationId="{43696719-70C0-5AD1-A2F2-C8244DAD069B}"/>
          </ac:spMkLst>
        </pc:spChg>
        <pc:spChg chg="mod">
          <ac:chgData name="Wise, Bethany" userId="a5651d3a-0eb2-4b6f-bd5c-75846e45b447" providerId="ADAL" clId="{36BD73CA-76D0-AB40-BBA8-B06A82958B62}" dt="2024-07-17T17:05:37.794" v="203" actId="1037"/>
          <ac:spMkLst>
            <pc:docMk/>
            <pc:sldMk cId="637768521" sldId="258"/>
            <ac:spMk id="10" creationId="{76834603-6AD6-288F-A38E-E022E239DE58}"/>
          </ac:spMkLst>
        </pc:spChg>
        <pc:spChg chg="mod">
          <ac:chgData name="Wise, Bethany" userId="a5651d3a-0eb2-4b6f-bd5c-75846e45b447" providerId="ADAL" clId="{36BD73CA-76D0-AB40-BBA8-B06A82958B62}" dt="2024-07-17T17:05:37.794" v="203" actId="1037"/>
          <ac:spMkLst>
            <pc:docMk/>
            <pc:sldMk cId="637768521" sldId="258"/>
            <ac:spMk id="11" creationId="{336769CA-B7AB-1FC0-E937-AC9111E30A97}"/>
          </ac:spMkLst>
        </pc:spChg>
        <pc:spChg chg="mod">
          <ac:chgData name="Wise, Bethany" userId="a5651d3a-0eb2-4b6f-bd5c-75846e45b447" providerId="ADAL" clId="{36BD73CA-76D0-AB40-BBA8-B06A82958B62}" dt="2024-07-17T17:05:01.959" v="174" actId="1037"/>
          <ac:spMkLst>
            <pc:docMk/>
            <pc:sldMk cId="637768521" sldId="258"/>
            <ac:spMk id="19" creationId="{9E004DE7-EE94-0702-1301-8B5860FBE24B}"/>
          </ac:spMkLst>
        </pc:spChg>
        <pc:spChg chg="mod">
          <ac:chgData name="Wise, Bethany" userId="a5651d3a-0eb2-4b6f-bd5c-75846e45b447" providerId="ADAL" clId="{36BD73CA-76D0-AB40-BBA8-B06A82958B62}" dt="2024-07-17T17:05:01.959" v="174" actId="1037"/>
          <ac:spMkLst>
            <pc:docMk/>
            <pc:sldMk cId="637768521" sldId="258"/>
            <ac:spMk id="20" creationId="{0B23F3EC-B8DD-A7CB-80F7-3ADD96984596}"/>
          </ac:spMkLst>
        </pc:spChg>
        <pc:spChg chg="mod">
          <ac:chgData name="Wise, Bethany" userId="a5651d3a-0eb2-4b6f-bd5c-75846e45b447" providerId="ADAL" clId="{36BD73CA-76D0-AB40-BBA8-B06A82958B62}" dt="2024-07-17T17:05:01.959" v="174" actId="1037"/>
          <ac:spMkLst>
            <pc:docMk/>
            <pc:sldMk cId="637768521" sldId="258"/>
            <ac:spMk id="21" creationId="{097228C6-1AAA-340A-2F00-B1148244AFAE}"/>
          </ac:spMkLst>
        </pc:spChg>
        <pc:spChg chg="mod">
          <ac:chgData name="Wise, Bethany" userId="a5651d3a-0eb2-4b6f-bd5c-75846e45b447" providerId="ADAL" clId="{36BD73CA-76D0-AB40-BBA8-B06A82958B62}" dt="2024-07-17T17:05:01.959" v="174" actId="1037"/>
          <ac:spMkLst>
            <pc:docMk/>
            <pc:sldMk cId="637768521" sldId="258"/>
            <ac:spMk id="22" creationId="{D3BD5DA0-326C-5F20-5B9D-D5F8D88755B1}"/>
          </ac:spMkLst>
        </pc:spChg>
        <pc:spChg chg="mod">
          <ac:chgData name="Wise, Bethany" userId="a5651d3a-0eb2-4b6f-bd5c-75846e45b447" providerId="ADAL" clId="{36BD73CA-76D0-AB40-BBA8-B06A82958B62}" dt="2024-07-17T17:05:01.959" v="174" actId="1037"/>
          <ac:spMkLst>
            <pc:docMk/>
            <pc:sldMk cId="637768521" sldId="258"/>
            <ac:spMk id="23" creationId="{D300977D-5D6D-4A3A-CA3C-E62577F8EC0C}"/>
          </ac:spMkLst>
        </pc:spChg>
        <pc:spChg chg="mod">
          <ac:chgData name="Wise, Bethany" userId="a5651d3a-0eb2-4b6f-bd5c-75846e45b447" providerId="ADAL" clId="{36BD73CA-76D0-AB40-BBA8-B06A82958B62}" dt="2024-07-17T17:05:01.959" v="174" actId="1037"/>
          <ac:spMkLst>
            <pc:docMk/>
            <pc:sldMk cId="637768521" sldId="258"/>
            <ac:spMk id="24" creationId="{CE7A017C-FEED-1B12-4DC0-6FE242282F3B}"/>
          </ac:spMkLst>
        </pc:spChg>
        <pc:spChg chg="mod">
          <ac:chgData name="Wise, Bethany" userId="a5651d3a-0eb2-4b6f-bd5c-75846e45b447" providerId="ADAL" clId="{36BD73CA-76D0-AB40-BBA8-B06A82958B62}" dt="2024-07-17T17:05:01.959" v="174" actId="1037"/>
          <ac:spMkLst>
            <pc:docMk/>
            <pc:sldMk cId="637768521" sldId="258"/>
            <ac:spMk id="25" creationId="{2F0D24E0-90D0-87C6-4532-DDC2794E62CA}"/>
          </ac:spMkLst>
        </pc:spChg>
        <pc:spChg chg="mod">
          <ac:chgData name="Wise, Bethany" userId="a5651d3a-0eb2-4b6f-bd5c-75846e45b447" providerId="ADAL" clId="{36BD73CA-76D0-AB40-BBA8-B06A82958B62}" dt="2024-07-17T17:05:22.345" v="196" actId="1038"/>
          <ac:spMkLst>
            <pc:docMk/>
            <pc:sldMk cId="637768521" sldId="258"/>
            <ac:spMk id="26" creationId="{013A5CDE-CAB9-29B4-E1ED-9E7258D7F7E3}"/>
          </ac:spMkLst>
        </pc:spChg>
        <pc:spChg chg="mod">
          <ac:chgData name="Wise, Bethany" userId="a5651d3a-0eb2-4b6f-bd5c-75846e45b447" providerId="ADAL" clId="{36BD73CA-76D0-AB40-BBA8-B06A82958B62}" dt="2024-07-17T17:05:22.345" v="196" actId="1038"/>
          <ac:spMkLst>
            <pc:docMk/>
            <pc:sldMk cId="637768521" sldId="258"/>
            <ac:spMk id="27" creationId="{BEBCBA25-DB49-82FB-FD9D-E3A558F626D3}"/>
          </ac:spMkLst>
        </pc:spChg>
        <pc:spChg chg="mod">
          <ac:chgData name="Wise, Bethany" userId="a5651d3a-0eb2-4b6f-bd5c-75846e45b447" providerId="ADAL" clId="{36BD73CA-76D0-AB40-BBA8-B06A82958B62}" dt="2024-07-17T17:05:22.345" v="196" actId="1038"/>
          <ac:spMkLst>
            <pc:docMk/>
            <pc:sldMk cId="637768521" sldId="258"/>
            <ac:spMk id="28" creationId="{37E2D8C2-E940-5081-1331-EC7DB4A9926C}"/>
          </ac:spMkLst>
        </pc:spChg>
        <pc:spChg chg="mod">
          <ac:chgData name="Wise, Bethany" userId="a5651d3a-0eb2-4b6f-bd5c-75846e45b447" providerId="ADAL" clId="{36BD73CA-76D0-AB40-BBA8-B06A82958B62}" dt="2024-07-17T17:05:22.345" v="196" actId="1038"/>
          <ac:spMkLst>
            <pc:docMk/>
            <pc:sldMk cId="637768521" sldId="258"/>
            <ac:spMk id="29" creationId="{4692D70F-A073-3000-6655-024801209C4C}"/>
          </ac:spMkLst>
        </pc:spChg>
        <pc:spChg chg="mod">
          <ac:chgData name="Wise, Bethany" userId="a5651d3a-0eb2-4b6f-bd5c-75846e45b447" providerId="ADAL" clId="{36BD73CA-76D0-AB40-BBA8-B06A82958B62}" dt="2024-07-17T17:05:22.345" v="196" actId="1038"/>
          <ac:spMkLst>
            <pc:docMk/>
            <pc:sldMk cId="637768521" sldId="258"/>
            <ac:spMk id="30" creationId="{46F6E6DE-71FF-8072-723E-A337081C5F0A}"/>
          </ac:spMkLst>
        </pc:spChg>
        <pc:spChg chg="mod">
          <ac:chgData name="Wise, Bethany" userId="a5651d3a-0eb2-4b6f-bd5c-75846e45b447" providerId="ADAL" clId="{36BD73CA-76D0-AB40-BBA8-B06A82958B62}" dt="2024-07-17T17:05:22.345" v="196" actId="1038"/>
          <ac:spMkLst>
            <pc:docMk/>
            <pc:sldMk cId="637768521" sldId="258"/>
            <ac:spMk id="31" creationId="{EEE55DAF-97AC-AB9C-C2EC-8BF78DA1354C}"/>
          </ac:spMkLst>
        </pc:spChg>
        <pc:spChg chg="mod">
          <ac:chgData name="Wise, Bethany" userId="a5651d3a-0eb2-4b6f-bd5c-75846e45b447" providerId="ADAL" clId="{36BD73CA-76D0-AB40-BBA8-B06A82958B62}" dt="2024-07-17T17:05:22.345" v="196" actId="1038"/>
          <ac:spMkLst>
            <pc:docMk/>
            <pc:sldMk cId="637768521" sldId="258"/>
            <ac:spMk id="32" creationId="{3EE31A10-5515-EDFC-06E3-37F82443D865}"/>
          </ac:spMkLst>
        </pc:spChg>
        <pc:spChg chg="del">
          <ac:chgData name="Wise, Bethany" userId="a5651d3a-0eb2-4b6f-bd5c-75846e45b447" providerId="ADAL" clId="{36BD73CA-76D0-AB40-BBA8-B06A82958B62}" dt="2024-07-17T17:04:46.245" v="144" actId="478"/>
          <ac:spMkLst>
            <pc:docMk/>
            <pc:sldMk cId="637768521" sldId="258"/>
            <ac:spMk id="34" creationId="{65C57373-ABAE-76BC-F2FA-837749E8EE9B}"/>
          </ac:spMkLst>
        </pc:spChg>
        <pc:spChg chg="mod">
          <ac:chgData name="Wise, Bethany" userId="a5651d3a-0eb2-4b6f-bd5c-75846e45b447" providerId="ADAL" clId="{36BD73CA-76D0-AB40-BBA8-B06A82958B62}" dt="2024-07-17T17:06:02.550" v="215" actId="1037"/>
          <ac:spMkLst>
            <pc:docMk/>
            <pc:sldMk cId="637768521" sldId="258"/>
            <ac:spMk id="36" creationId="{BDD8D152-1AE3-0E40-667E-CBCC8C6EB029}"/>
          </ac:spMkLst>
        </pc:spChg>
        <pc:spChg chg="mod">
          <ac:chgData name="Wise, Bethany" userId="a5651d3a-0eb2-4b6f-bd5c-75846e45b447" providerId="ADAL" clId="{36BD73CA-76D0-AB40-BBA8-B06A82958B62}" dt="2024-07-17T17:05:48.220" v="207" actId="20577"/>
          <ac:spMkLst>
            <pc:docMk/>
            <pc:sldMk cId="637768521" sldId="258"/>
            <ac:spMk id="37" creationId="{B252151A-AF3F-C485-D2A5-FEA8F24340D5}"/>
          </ac:spMkLst>
        </pc:spChg>
        <pc:spChg chg="mod">
          <ac:chgData name="Wise, Bethany" userId="a5651d3a-0eb2-4b6f-bd5c-75846e45b447" providerId="ADAL" clId="{36BD73CA-76D0-AB40-BBA8-B06A82958B62}" dt="2024-07-17T17:06:33.484" v="241" actId="1038"/>
          <ac:spMkLst>
            <pc:docMk/>
            <pc:sldMk cId="637768521" sldId="258"/>
            <ac:spMk id="42" creationId="{FD860A54-3ACD-A737-3ED7-7C3B9BA4DBB9}"/>
          </ac:spMkLst>
        </pc:spChg>
        <pc:spChg chg="mod">
          <ac:chgData name="Wise, Bethany" userId="a5651d3a-0eb2-4b6f-bd5c-75846e45b447" providerId="ADAL" clId="{36BD73CA-76D0-AB40-BBA8-B06A82958B62}" dt="2024-07-17T17:06:30.964" v="237" actId="1038"/>
          <ac:spMkLst>
            <pc:docMk/>
            <pc:sldMk cId="637768521" sldId="258"/>
            <ac:spMk id="43" creationId="{344BC911-7A15-AED9-63D4-FC8FA3FE186F}"/>
          </ac:spMkLst>
        </pc:spChg>
        <pc:spChg chg="mod">
          <ac:chgData name="Wise, Bethany" userId="a5651d3a-0eb2-4b6f-bd5c-75846e45b447" providerId="ADAL" clId="{36BD73CA-76D0-AB40-BBA8-B06A82958B62}" dt="2024-07-17T17:06:28.012" v="233" actId="1038"/>
          <ac:spMkLst>
            <pc:docMk/>
            <pc:sldMk cId="637768521" sldId="258"/>
            <ac:spMk id="44" creationId="{488BEBAF-82B7-3423-D0F5-99996F744D8F}"/>
          </ac:spMkLst>
        </pc:spChg>
        <pc:spChg chg="mod">
          <ac:chgData name="Wise, Bethany" userId="a5651d3a-0eb2-4b6f-bd5c-75846e45b447" providerId="ADAL" clId="{36BD73CA-76D0-AB40-BBA8-B06A82958B62}" dt="2024-07-17T17:06:24.313" v="231" actId="1038"/>
          <ac:spMkLst>
            <pc:docMk/>
            <pc:sldMk cId="637768521" sldId="258"/>
            <ac:spMk id="45" creationId="{87750CD2-97CD-B72D-F9B4-07913396679E}"/>
          </ac:spMkLst>
        </pc:spChg>
        <pc:spChg chg="mod">
          <ac:chgData name="Wise, Bethany" userId="a5651d3a-0eb2-4b6f-bd5c-75846e45b447" providerId="ADAL" clId="{36BD73CA-76D0-AB40-BBA8-B06A82958B62}" dt="2024-07-17T17:06:24.313" v="231" actId="1038"/>
          <ac:spMkLst>
            <pc:docMk/>
            <pc:sldMk cId="637768521" sldId="258"/>
            <ac:spMk id="46" creationId="{AD9EF2D9-BF6A-1448-A679-6776F926DAF7}"/>
          </ac:spMkLst>
        </pc:spChg>
        <pc:spChg chg="mod">
          <ac:chgData name="Wise, Bethany" userId="a5651d3a-0eb2-4b6f-bd5c-75846e45b447" providerId="ADAL" clId="{36BD73CA-76D0-AB40-BBA8-B06A82958B62}" dt="2024-07-17T17:06:24.313" v="231" actId="1038"/>
          <ac:spMkLst>
            <pc:docMk/>
            <pc:sldMk cId="637768521" sldId="258"/>
            <ac:spMk id="47" creationId="{B7F4A8EC-63CC-830E-1E8C-15983DC18DF4}"/>
          </ac:spMkLst>
        </pc:spChg>
        <pc:spChg chg="mod">
          <ac:chgData name="Wise, Bethany" userId="a5651d3a-0eb2-4b6f-bd5c-75846e45b447" providerId="ADAL" clId="{36BD73CA-76D0-AB40-BBA8-B06A82958B62}" dt="2024-07-17T17:06:24.313" v="231" actId="1038"/>
          <ac:spMkLst>
            <pc:docMk/>
            <pc:sldMk cId="637768521" sldId="258"/>
            <ac:spMk id="48" creationId="{2A0DAE3F-A5D0-B9AC-59DA-D2279A30623B}"/>
          </ac:spMkLst>
        </pc:spChg>
        <pc:spChg chg="mod">
          <ac:chgData name="Wise, Bethany" userId="a5651d3a-0eb2-4b6f-bd5c-75846e45b447" providerId="ADAL" clId="{36BD73CA-76D0-AB40-BBA8-B06A82958B62}" dt="2024-07-17T17:06:59.677" v="245" actId="20577"/>
          <ac:spMkLst>
            <pc:docMk/>
            <pc:sldMk cId="637768521" sldId="258"/>
            <ac:spMk id="49" creationId="{B4BD66E7-E211-47AE-5DA3-AFB128A5C329}"/>
          </ac:spMkLst>
        </pc:spChg>
        <pc:spChg chg="mod">
          <ac:chgData name="Wise, Bethany" userId="a5651d3a-0eb2-4b6f-bd5c-75846e45b447" providerId="ADAL" clId="{36BD73CA-76D0-AB40-BBA8-B06A82958B62}" dt="2024-07-17T17:06:57.474" v="243" actId="20577"/>
          <ac:spMkLst>
            <pc:docMk/>
            <pc:sldMk cId="637768521" sldId="258"/>
            <ac:spMk id="50" creationId="{E747B122-2821-8998-BA99-9AEBDDE14492}"/>
          </ac:spMkLst>
        </pc:spChg>
        <pc:spChg chg="mod">
          <ac:chgData name="Wise, Bethany" userId="a5651d3a-0eb2-4b6f-bd5c-75846e45b447" providerId="ADAL" clId="{36BD73CA-76D0-AB40-BBA8-B06A82958B62}" dt="2024-07-17T17:07:03.849" v="247" actId="20577"/>
          <ac:spMkLst>
            <pc:docMk/>
            <pc:sldMk cId="637768521" sldId="258"/>
            <ac:spMk id="51" creationId="{2E806F78-40B4-E33F-1F5C-C22117298CEB}"/>
          </ac:spMkLst>
        </pc:spChg>
        <pc:spChg chg="mod">
          <ac:chgData name="Wise, Bethany" userId="a5651d3a-0eb2-4b6f-bd5c-75846e45b447" providerId="ADAL" clId="{36BD73CA-76D0-AB40-BBA8-B06A82958B62}" dt="2024-07-17T17:07:07.758" v="249" actId="20577"/>
          <ac:spMkLst>
            <pc:docMk/>
            <pc:sldMk cId="637768521" sldId="258"/>
            <ac:spMk id="52" creationId="{8E11FB7A-3B23-7FD4-8D63-C36A98AC0296}"/>
          </ac:spMkLst>
        </pc:spChg>
        <pc:spChg chg="mod">
          <ac:chgData name="Wise, Bethany" userId="a5651d3a-0eb2-4b6f-bd5c-75846e45b447" providerId="ADAL" clId="{36BD73CA-76D0-AB40-BBA8-B06A82958B62}" dt="2024-07-17T17:07:12.473" v="251" actId="20577"/>
          <ac:spMkLst>
            <pc:docMk/>
            <pc:sldMk cId="637768521" sldId="258"/>
            <ac:spMk id="53" creationId="{FC73F30D-C30C-EB4B-5632-BD57021368AA}"/>
          </ac:spMkLst>
        </pc:spChg>
        <pc:spChg chg="mod">
          <ac:chgData name="Wise, Bethany" userId="a5651d3a-0eb2-4b6f-bd5c-75846e45b447" providerId="ADAL" clId="{36BD73CA-76D0-AB40-BBA8-B06A82958B62}" dt="2024-07-17T17:07:16.832" v="255" actId="20577"/>
          <ac:spMkLst>
            <pc:docMk/>
            <pc:sldMk cId="637768521" sldId="258"/>
            <ac:spMk id="54" creationId="{42D68C8D-CDE6-A481-7D9B-69835AB6E65A}"/>
          </ac:spMkLst>
        </pc:spChg>
        <pc:picChg chg="add mod">
          <ac:chgData name="Wise, Bethany" userId="a5651d3a-0eb2-4b6f-bd5c-75846e45b447" providerId="ADAL" clId="{36BD73CA-76D0-AB40-BBA8-B06A82958B62}" dt="2024-07-17T17:06:15.798" v="221" actId="1076"/>
          <ac:picMkLst>
            <pc:docMk/>
            <pc:sldMk cId="637768521" sldId="258"/>
            <ac:picMk id="3" creationId="{8024A22A-06EA-BA26-441E-B28F92906EA1}"/>
          </ac:picMkLst>
        </pc:picChg>
        <pc:picChg chg="del">
          <ac:chgData name="Wise, Bethany" userId="a5651d3a-0eb2-4b6f-bd5c-75846e45b447" providerId="ADAL" clId="{36BD73CA-76D0-AB40-BBA8-B06A82958B62}" dt="2024-07-17T17:03:21.673" v="135" actId="478"/>
          <ac:picMkLst>
            <pc:docMk/>
            <pc:sldMk cId="637768521" sldId="258"/>
            <ac:picMk id="4" creationId="{3AD31D49-4AFA-F08A-AC09-564226FDA42E}"/>
          </ac:picMkLst>
        </pc:picChg>
      </pc:sldChg>
      <pc:sldChg chg="addSp delSp modSp mod">
        <pc:chgData name="Wise, Bethany" userId="a5651d3a-0eb2-4b6f-bd5c-75846e45b447" providerId="ADAL" clId="{36BD73CA-76D0-AB40-BBA8-B06A82958B62}" dt="2024-07-17T17:16:44.432" v="561" actId="1036"/>
        <pc:sldMkLst>
          <pc:docMk/>
          <pc:sldMk cId="3672496475" sldId="259"/>
        </pc:sldMkLst>
        <pc:spChg chg="add mod">
          <ac:chgData name="Wise, Bethany" userId="a5651d3a-0eb2-4b6f-bd5c-75846e45b447" providerId="ADAL" clId="{36BD73CA-76D0-AB40-BBA8-B06A82958B62}" dt="2024-07-17T17:15:46.431" v="502" actId="1035"/>
          <ac:spMkLst>
            <pc:docMk/>
            <pc:sldMk cId="3672496475" sldId="259"/>
            <ac:spMk id="5" creationId="{89555734-FFF1-E5DA-EA11-467638D939DE}"/>
          </ac:spMkLst>
        </pc:spChg>
        <pc:spChg chg="add mod">
          <ac:chgData name="Wise, Bethany" userId="a5651d3a-0eb2-4b6f-bd5c-75846e45b447" providerId="ADAL" clId="{36BD73CA-76D0-AB40-BBA8-B06A82958B62}" dt="2024-07-17T17:15:46.431" v="502" actId="1035"/>
          <ac:spMkLst>
            <pc:docMk/>
            <pc:sldMk cId="3672496475" sldId="259"/>
            <ac:spMk id="6" creationId="{A765DE43-D37E-5761-DE8E-5D8A31801628}"/>
          </ac:spMkLst>
        </pc:spChg>
        <pc:spChg chg="add mod">
          <ac:chgData name="Wise, Bethany" userId="a5651d3a-0eb2-4b6f-bd5c-75846e45b447" providerId="ADAL" clId="{36BD73CA-76D0-AB40-BBA8-B06A82958B62}" dt="2024-07-17T17:15:46.431" v="502" actId="1035"/>
          <ac:spMkLst>
            <pc:docMk/>
            <pc:sldMk cId="3672496475" sldId="259"/>
            <ac:spMk id="7" creationId="{11985F4F-2847-159C-F982-776602885456}"/>
          </ac:spMkLst>
        </pc:spChg>
        <pc:spChg chg="add mod">
          <ac:chgData name="Wise, Bethany" userId="a5651d3a-0eb2-4b6f-bd5c-75846e45b447" providerId="ADAL" clId="{36BD73CA-76D0-AB40-BBA8-B06A82958B62}" dt="2024-07-17T17:15:46.431" v="502" actId="1035"/>
          <ac:spMkLst>
            <pc:docMk/>
            <pc:sldMk cId="3672496475" sldId="259"/>
            <ac:spMk id="8" creationId="{C8382318-6113-E5E2-503F-53660F9E866C}"/>
          </ac:spMkLst>
        </pc:spChg>
        <pc:spChg chg="add mod">
          <ac:chgData name="Wise, Bethany" userId="a5651d3a-0eb2-4b6f-bd5c-75846e45b447" providerId="ADAL" clId="{36BD73CA-76D0-AB40-BBA8-B06A82958B62}" dt="2024-07-17T17:15:46.431" v="502" actId="1035"/>
          <ac:spMkLst>
            <pc:docMk/>
            <pc:sldMk cId="3672496475" sldId="259"/>
            <ac:spMk id="9" creationId="{0C2013E1-4C7C-FE1F-9066-B02F496B8EDB}"/>
          </ac:spMkLst>
        </pc:spChg>
        <pc:spChg chg="add mod">
          <ac:chgData name="Wise, Bethany" userId="a5651d3a-0eb2-4b6f-bd5c-75846e45b447" providerId="ADAL" clId="{36BD73CA-76D0-AB40-BBA8-B06A82958B62}" dt="2024-07-17T17:15:46.431" v="502" actId="1035"/>
          <ac:spMkLst>
            <pc:docMk/>
            <pc:sldMk cId="3672496475" sldId="259"/>
            <ac:spMk id="10" creationId="{F42FFF80-041E-6261-222A-CA63A327984D}"/>
          </ac:spMkLst>
        </pc:spChg>
        <pc:spChg chg="add mod">
          <ac:chgData name="Wise, Bethany" userId="a5651d3a-0eb2-4b6f-bd5c-75846e45b447" providerId="ADAL" clId="{36BD73CA-76D0-AB40-BBA8-B06A82958B62}" dt="2024-07-17T17:15:46.431" v="502" actId="1035"/>
          <ac:spMkLst>
            <pc:docMk/>
            <pc:sldMk cId="3672496475" sldId="259"/>
            <ac:spMk id="11" creationId="{86CAEDB8-1380-295D-8F71-36680C9A3513}"/>
          </ac:spMkLst>
        </pc:spChg>
        <pc:spChg chg="add mod">
          <ac:chgData name="Wise, Bethany" userId="a5651d3a-0eb2-4b6f-bd5c-75846e45b447" providerId="ADAL" clId="{36BD73CA-76D0-AB40-BBA8-B06A82958B62}" dt="2024-07-17T17:16:31.689" v="550" actId="1035"/>
          <ac:spMkLst>
            <pc:docMk/>
            <pc:sldMk cId="3672496475" sldId="259"/>
            <ac:spMk id="12" creationId="{A2C83F00-7984-F65E-1FDF-B4C45E33F42F}"/>
          </ac:spMkLst>
        </pc:spChg>
        <pc:spChg chg="add mod">
          <ac:chgData name="Wise, Bethany" userId="a5651d3a-0eb2-4b6f-bd5c-75846e45b447" providerId="ADAL" clId="{36BD73CA-76D0-AB40-BBA8-B06A82958B62}" dt="2024-07-17T17:16:31.689" v="550" actId="1035"/>
          <ac:spMkLst>
            <pc:docMk/>
            <pc:sldMk cId="3672496475" sldId="259"/>
            <ac:spMk id="13" creationId="{28D787D0-60E3-3304-0EFC-EB6477D87CC6}"/>
          </ac:spMkLst>
        </pc:spChg>
        <pc:spChg chg="add mod">
          <ac:chgData name="Wise, Bethany" userId="a5651d3a-0eb2-4b6f-bd5c-75846e45b447" providerId="ADAL" clId="{36BD73CA-76D0-AB40-BBA8-B06A82958B62}" dt="2024-07-17T17:16:31.689" v="550" actId="1035"/>
          <ac:spMkLst>
            <pc:docMk/>
            <pc:sldMk cId="3672496475" sldId="259"/>
            <ac:spMk id="14" creationId="{AD76276D-E603-6788-D483-1A76C5D81F43}"/>
          </ac:spMkLst>
        </pc:spChg>
        <pc:spChg chg="add mod">
          <ac:chgData name="Wise, Bethany" userId="a5651d3a-0eb2-4b6f-bd5c-75846e45b447" providerId="ADAL" clId="{36BD73CA-76D0-AB40-BBA8-B06A82958B62}" dt="2024-07-17T17:16:31.689" v="550" actId="1035"/>
          <ac:spMkLst>
            <pc:docMk/>
            <pc:sldMk cId="3672496475" sldId="259"/>
            <ac:spMk id="15" creationId="{C7630152-1989-059D-264D-BCFC1F9428FE}"/>
          </ac:spMkLst>
        </pc:spChg>
        <pc:spChg chg="add mod">
          <ac:chgData name="Wise, Bethany" userId="a5651d3a-0eb2-4b6f-bd5c-75846e45b447" providerId="ADAL" clId="{36BD73CA-76D0-AB40-BBA8-B06A82958B62}" dt="2024-07-17T17:16:31.689" v="550" actId="1035"/>
          <ac:spMkLst>
            <pc:docMk/>
            <pc:sldMk cId="3672496475" sldId="259"/>
            <ac:spMk id="16" creationId="{AF9358EA-0FC9-EBE4-A74B-947C20AB9EE9}"/>
          </ac:spMkLst>
        </pc:spChg>
        <pc:spChg chg="add mod">
          <ac:chgData name="Wise, Bethany" userId="a5651d3a-0eb2-4b6f-bd5c-75846e45b447" providerId="ADAL" clId="{36BD73CA-76D0-AB40-BBA8-B06A82958B62}" dt="2024-07-17T17:16:31.689" v="550" actId="1035"/>
          <ac:spMkLst>
            <pc:docMk/>
            <pc:sldMk cId="3672496475" sldId="259"/>
            <ac:spMk id="17" creationId="{1D4ACB8A-36C7-CFBC-2B74-768BF760900A}"/>
          </ac:spMkLst>
        </pc:spChg>
        <pc:spChg chg="add mod">
          <ac:chgData name="Wise, Bethany" userId="a5651d3a-0eb2-4b6f-bd5c-75846e45b447" providerId="ADAL" clId="{36BD73CA-76D0-AB40-BBA8-B06A82958B62}" dt="2024-07-17T17:16:31.689" v="550" actId="1035"/>
          <ac:spMkLst>
            <pc:docMk/>
            <pc:sldMk cId="3672496475" sldId="259"/>
            <ac:spMk id="18" creationId="{B2A024AF-BD37-3AED-1F85-1299EDFD654E}"/>
          </ac:spMkLst>
        </pc:spChg>
        <pc:spChg chg="add mod">
          <ac:chgData name="Wise, Bethany" userId="a5651d3a-0eb2-4b6f-bd5c-75846e45b447" providerId="ADAL" clId="{36BD73CA-76D0-AB40-BBA8-B06A82958B62}" dt="2024-07-17T17:15:25.042" v="481" actId="1076"/>
          <ac:spMkLst>
            <pc:docMk/>
            <pc:sldMk cId="3672496475" sldId="259"/>
            <ac:spMk id="19" creationId="{091D71CF-8583-498D-99D9-89F7BD606D56}"/>
          </ac:spMkLst>
        </pc:spChg>
        <pc:spChg chg="add mod">
          <ac:chgData name="Wise, Bethany" userId="a5651d3a-0eb2-4b6f-bd5c-75846e45b447" providerId="ADAL" clId="{36BD73CA-76D0-AB40-BBA8-B06A82958B62}" dt="2024-07-17T17:15:25.042" v="481" actId="1076"/>
          <ac:spMkLst>
            <pc:docMk/>
            <pc:sldMk cId="3672496475" sldId="259"/>
            <ac:spMk id="20" creationId="{6FD25117-2713-3FC2-C0D7-738FE08F8651}"/>
          </ac:spMkLst>
        </pc:spChg>
        <pc:spChg chg="add mod">
          <ac:chgData name="Wise, Bethany" userId="a5651d3a-0eb2-4b6f-bd5c-75846e45b447" providerId="ADAL" clId="{36BD73CA-76D0-AB40-BBA8-B06A82958B62}" dt="2024-07-17T17:15:25.042" v="481" actId="1076"/>
          <ac:spMkLst>
            <pc:docMk/>
            <pc:sldMk cId="3672496475" sldId="259"/>
            <ac:spMk id="21" creationId="{94F85866-2203-98EB-C3DB-84E4FCF1F120}"/>
          </ac:spMkLst>
        </pc:spChg>
        <pc:spChg chg="add mod">
          <ac:chgData name="Wise, Bethany" userId="a5651d3a-0eb2-4b6f-bd5c-75846e45b447" providerId="ADAL" clId="{36BD73CA-76D0-AB40-BBA8-B06A82958B62}" dt="2024-07-17T17:15:25.042" v="481" actId="1076"/>
          <ac:spMkLst>
            <pc:docMk/>
            <pc:sldMk cId="3672496475" sldId="259"/>
            <ac:spMk id="22" creationId="{17ABADBF-78FF-1EC5-3B73-23A6F775C5EF}"/>
          </ac:spMkLst>
        </pc:spChg>
        <pc:spChg chg="add mod">
          <ac:chgData name="Wise, Bethany" userId="a5651d3a-0eb2-4b6f-bd5c-75846e45b447" providerId="ADAL" clId="{36BD73CA-76D0-AB40-BBA8-B06A82958B62}" dt="2024-07-17T17:15:25.042" v="481" actId="1076"/>
          <ac:spMkLst>
            <pc:docMk/>
            <pc:sldMk cId="3672496475" sldId="259"/>
            <ac:spMk id="23" creationId="{C0ABAF6F-F5AB-EEC6-B241-50D94A2C2B7A}"/>
          </ac:spMkLst>
        </pc:spChg>
        <pc:spChg chg="add mod">
          <ac:chgData name="Wise, Bethany" userId="a5651d3a-0eb2-4b6f-bd5c-75846e45b447" providerId="ADAL" clId="{36BD73CA-76D0-AB40-BBA8-B06A82958B62}" dt="2024-07-17T17:15:25.042" v="481" actId="1076"/>
          <ac:spMkLst>
            <pc:docMk/>
            <pc:sldMk cId="3672496475" sldId="259"/>
            <ac:spMk id="24" creationId="{EACF59D7-BE5F-1BC1-4714-7FFC52459F52}"/>
          </ac:spMkLst>
        </pc:spChg>
        <pc:spChg chg="add mod">
          <ac:chgData name="Wise, Bethany" userId="a5651d3a-0eb2-4b6f-bd5c-75846e45b447" providerId="ADAL" clId="{36BD73CA-76D0-AB40-BBA8-B06A82958B62}" dt="2024-07-17T17:15:25.042" v="481" actId="1076"/>
          <ac:spMkLst>
            <pc:docMk/>
            <pc:sldMk cId="3672496475" sldId="259"/>
            <ac:spMk id="25" creationId="{7659F01F-1B6B-75A7-E6FD-38FC5A347002}"/>
          </ac:spMkLst>
        </pc:spChg>
        <pc:spChg chg="add mod">
          <ac:chgData name="Wise, Bethany" userId="a5651d3a-0eb2-4b6f-bd5c-75846e45b447" providerId="ADAL" clId="{36BD73CA-76D0-AB40-BBA8-B06A82958B62}" dt="2024-07-17T17:16:44.432" v="561" actId="1036"/>
          <ac:spMkLst>
            <pc:docMk/>
            <pc:sldMk cId="3672496475" sldId="259"/>
            <ac:spMk id="26" creationId="{F1F2A3B7-3FF9-7A4D-D988-88204F646CEA}"/>
          </ac:spMkLst>
        </pc:spChg>
        <pc:spChg chg="add mod">
          <ac:chgData name="Wise, Bethany" userId="a5651d3a-0eb2-4b6f-bd5c-75846e45b447" providerId="ADAL" clId="{36BD73CA-76D0-AB40-BBA8-B06A82958B62}" dt="2024-07-17T17:16:44.432" v="561" actId="1036"/>
          <ac:spMkLst>
            <pc:docMk/>
            <pc:sldMk cId="3672496475" sldId="259"/>
            <ac:spMk id="27" creationId="{C238D3FC-C958-C221-EC46-3A638C15EE0D}"/>
          </ac:spMkLst>
        </pc:spChg>
        <pc:spChg chg="add mod">
          <ac:chgData name="Wise, Bethany" userId="a5651d3a-0eb2-4b6f-bd5c-75846e45b447" providerId="ADAL" clId="{36BD73CA-76D0-AB40-BBA8-B06A82958B62}" dt="2024-07-17T17:16:44.432" v="561" actId="1036"/>
          <ac:spMkLst>
            <pc:docMk/>
            <pc:sldMk cId="3672496475" sldId="259"/>
            <ac:spMk id="28" creationId="{DB240BAC-EFDC-A1BF-F468-05B1A265801E}"/>
          </ac:spMkLst>
        </pc:spChg>
        <pc:spChg chg="add mod">
          <ac:chgData name="Wise, Bethany" userId="a5651d3a-0eb2-4b6f-bd5c-75846e45b447" providerId="ADAL" clId="{36BD73CA-76D0-AB40-BBA8-B06A82958B62}" dt="2024-07-17T17:16:44.432" v="561" actId="1036"/>
          <ac:spMkLst>
            <pc:docMk/>
            <pc:sldMk cId="3672496475" sldId="259"/>
            <ac:spMk id="29" creationId="{C4104809-F305-3C9D-D6FD-CE9CEB8E5694}"/>
          </ac:spMkLst>
        </pc:spChg>
        <pc:spChg chg="add mod">
          <ac:chgData name="Wise, Bethany" userId="a5651d3a-0eb2-4b6f-bd5c-75846e45b447" providerId="ADAL" clId="{36BD73CA-76D0-AB40-BBA8-B06A82958B62}" dt="2024-07-17T17:16:44.432" v="561" actId="1036"/>
          <ac:spMkLst>
            <pc:docMk/>
            <pc:sldMk cId="3672496475" sldId="259"/>
            <ac:spMk id="30" creationId="{2C8755EA-4237-ED03-D4F5-6EB91B667996}"/>
          </ac:spMkLst>
        </pc:spChg>
        <pc:spChg chg="add mod">
          <ac:chgData name="Wise, Bethany" userId="a5651d3a-0eb2-4b6f-bd5c-75846e45b447" providerId="ADAL" clId="{36BD73CA-76D0-AB40-BBA8-B06A82958B62}" dt="2024-07-17T17:16:44.432" v="561" actId="1036"/>
          <ac:spMkLst>
            <pc:docMk/>
            <pc:sldMk cId="3672496475" sldId="259"/>
            <ac:spMk id="31" creationId="{689E6E80-291D-919C-21A3-57686E052CB6}"/>
          </ac:spMkLst>
        </pc:spChg>
        <pc:spChg chg="add mod">
          <ac:chgData name="Wise, Bethany" userId="a5651d3a-0eb2-4b6f-bd5c-75846e45b447" providerId="ADAL" clId="{36BD73CA-76D0-AB40-BBA8-B06A82958B62}" dt="2024-07-17T17:16:44.432" v="561" actId="1036"/>
          <ac:spMkLst>
            <pc:docMk/>
            <pc:sldMk cId="3672496475" sldId="259"/>
            <ac:spMk id="32" creationId="{A7B9E64A-F348-10DF-4BC5-CC0109544FF9}"/>
          </ac:spMkLst>
        </pc:spChg>
        <pc:spChg chg="mod">
          <ac:chgData name="Wise, Bethany" userId="a5651d3a-0eb2-4b6f-bd5c-75846e45b447" providerId="ADAL" clId="{36BD73CA-76D0-AB40-BBA8-B06A82958B62}" dt="2024-07-17T17:14:02.811" v="465" actId="1076"/>
          <ac:spMkLst>
            <pc:docMk/>
            <pc:sldMk cId="3672496475" sldId="259"/>
            <ac:spMk id="102" creationId="{BF02C6E9-479B-B0B1-9812-95CB4C27A63A}"/>
          </ac:spMkLst>
        </pc:spChg>
        <pc:spChg chg="mod">
          <ac:chgData name="Wise, Bethany" userId="a5651d3a-0eb2-4b6f-bd5c-75846e45b447" providerId="ADAL" clId="{36BD73CA-76D0-AB40-BBA8-B06A82958B62}" dt="2024-07-17T17:13:14.609" v="447" actId="20577"/>
          <ac:spMkLst>
            <pc:docMk/>
            <pc:sldMk cId="3672496475" sldId="259"/>
            <ac:spMk id="103" creationId="{91AE06E4-F968-AD61-A6A9-C4A2CBA7B27D}"/>
          </ac:spMkLst>
        </pc:spChg>
        <pc:spChg chg="mod">
          <ac:chgData name="Wise, Bethany" userId="a5651d3a-0eb2-4b6f-bd5c-75846e45b447" providerId="ADAL" clId="{36BD73CA-76D0-AB40-BBA8-B06A82958B62}" dt="2024-07-17T17:14:48.973" v="475" actId="1076"/>
          <ac:spMkLst>
            <pc:docMk/>
            <pc:sldMk cId="3672496475" sldId="259"/>
            <ac:spMk id="104" creationId="{3DA9CA91-F612-8958-F39B-7FFB6CB85070}"/>
          </ac:spMkLst>
        </pc:spChg>
        <pc:spChg chg="mod">
          <ac:chgData name="Wise, Bethany" userId="a5651d3a-0eb2-4b6f-bd5c-75846e45b447" providerId="ADAL" clId="{36BD73CA-76D0-AB40-BBA8-B06A82958B62}" dt="2024-07-17T17:13:29.806" v="457" actId="20577"/>
          <ac:spMkLst>
            <pc:docMk/>
            <pc:sldMk cId="3672496475" sldId="259"/>
            <ac:spMk id="105" creationId="{A15500D2-5F06-36B9-72D5-17FDB310A7E3}"/>
          </ac:spMkLst>
        </pc:spChg>
        <pc:spChg chg="mod">
          <ac:chgData name="Wise, Bethany" userId="a5651d3a-0eb2-4b6f-bd5c-75846e45b447" providerId="ADAL" clId="{36BD73CA-76D0-AB40-BBA8-B06A82958B62}" dt="2024-07-17T17:13:57.169" v="464" actId="1076"/>
          <ac:spMkLst>
            <pc:docMk/>
            <pc:sldMk cId="3672496475" sldId="259"/>
            <ac:spMk id="106" creationId="{89AC82EB-24D9-4561-A563-90368841580A}"/>
          </ac:spMkLst>
        </pc:spChg>
        <pc:spChg chg="mod">
          <ac:chgData name="Wise, Bethany" userId="a5651d3a-0eb2-4b6f-bd5c-75846e45b447" providerId="ADAL" clId="{36BD73CA-76D0-AB40-BBA8-B06A82958B62}" dt="2024-07-17T17:14:54.364" v="477" actId="1076"/>
          <ac:spMkLst>
            <pc:docMk/>
            <pc:sldMk cId="3672496475" sldId="259"/>
            <ac:spMk id="107" creationId="{B54464C5-3730-E21B-07C4-5C2193ADC605}"/>
          </ac:spMkLst>
        </pc:spChg>
        <pc:spChg chg="mod">
          <ac:chgData name="Wise, Bethany" userId="a5651d3a-0eb2-4b6f-bd5c-75846e45b447" providerId="ADAL" clId="{36BD73CA-76D0-AB40-BBA8-B06A82958B62}" dt="2024-07-17T17:16:19.468" v="536" actId="1036"/>
          <ac:spMkLst>
            <pc:docMk/>
            <pc:sldMk cId="3672496475" sldId="259"/>
            <ac:spMk id="108" creationId="{276E8672-51D6-DAC3-AE4F-CD01DE37E18A}"/>
          </ac:spMkLst>
        </pc:spChg>
        <pc:spChg chg="mod">
          <ac:chgData name="Wise, Bethany" userId="a5651d3a-0eb2-4b6f-bd5c-75846e45b447" providerId="ADAL" clId="{36BD73CA-76D0-AB40-BBA8-B06A82958B62}" dt="2024-07-17T17:16:19.468" v="536" actId="1036"/>
          <ac:spMkLst>
            <pc:docMk/>
            <pc:sldMk cId="3672496475" sldId="259"/>
            <ac:spMk id="109" creationId="{42F619FA-D283-FAFE-EBA6-021F27937815}"/>
          </ac:spMkLst>
        </pc:spChg>
        <pc:spChg chg="mod">
          <ac:chgData name="Wise, Bethany" userId="a5651d3a-0eb2-4b6f-bd5c-75846e45b447" providerId="ADAL" clId="{36BD73CA-76D0-AB40-BBA8-B06A82958B62}" dt="2024-07-17T17:16:19.468" v="536" actId="1036"/>
          <ac:spMkLst>
            <pc:docMk/>
            <pc:sldMk cId="3672496475" sldId="259"/>
            <ac:spMk id="110" creationId="{6EB07FC3-8DC6-75F5-CC3E-84F73E9DCF8E}"/>
          </ac:spMkLst>
        </pc:spChg>
        <pc:spChg chg="mod">
          <ac:chgData name="Wise, Bethany" userId="a5651d3a-0eb2-4b6f-bd5c-75846e45b447" providerId="ADAL" clId="{36BD73CA-76D0-AB40-BBA8-B06A82958B62}" dt="2024-07-17T17:16:19.468" v="536" actId="1036"/>
          <ac:spMkLst>
            <pc:docMk/>
            <pc:sldMk cId="3672496475" sldId="259"/>
            <ac:spMk id="111" creationId="{96F0E054-FC6A-5043-23F4-1774A26F994A}"/>
          </ac:spMkLst>
        </pc:spChg>
        <pc:spChg chg="mod">
          <ac:chgData name="Wise, Bethany" userId="a5651d3a-0eb2-4b6f-bd5c-75846e45b447" providerId="ADAL" clId="{36BD73CA-76D0-AB40-BBA8-B06A82958B62}" dt="2024-07-17T17:16:19.468" v="536" actId="1036"/>
          <ac:spMkLst>
            <pc:docMk/>
            <pc:sldMk cId="3672496475" sldId="259"/>
            <ac:spMk id="112" creationId="{21450F47-7F19-CD8F-8393-2D03A3A0B7B0}"/>
          </ac:spMkLst>
        </pc:spChg>
        <pc:spChg chg="mod">
          <ac:chgData name="Wise, Bethany" userId="a5651d3a-0eb2-4b6f-bd5c-75846e45b447" providerId="ADAL" clId="{36BD73CA-76D0-AB40-BBA8-B06A82958B62}" dt="2024-07-17T17:16:19.468" v="536" actId="1036"/>
          <ac:spMkLst>
            <pc:docMk/>
            <pc:sldMk cId="3672496475" sldId="259"/>
            <ac:spMk id="113" creationId="{20357709-6997-DDD4-6C42-2E3ED2EEA06F}"/>
          </ac:spMkLst>
        </pc:spChg>
        <pc:spChg chg="mod">
          <ac:chgData name="Wise, Bethany" userId="a5651d3a-0eb2-4b6f-bd5c-75846e45b447" providerId="ADAL" clId="{36BD73CA-76D0-AB40-BBA8-B06A82958B62}" dt="2024-07-17T17:16:19.468" v="536" actId="1036"/>
          <ac:spMkLst>
            <pc:docMk/>
            <pc:sldMk cId="3672496475" sldId="259"/>
            <ac:spMk id="114" creationId="{65F0718D-4C20-A89A-A445-DF3CB8D5046C}"/>
          </ac:spMkLst>
        </pc:spChg>
        <pc:spChg chg="mod">
          <ac:chgData name="Wise, Bethany" userId="a5651d3a-0eb2-4b6f-bd5c-75846e45b447" providerId="ADAL" clId="{36BD73CA-76D0-AB40-BBA8-B06A82958B62}" dt="2024-07-17T17:15:59.364" v="522" actId="1035"/>
          <ac:spMkLst>
            <pc:docMk/>
            <pc:sldMk cId="3672496475" sldId="259"/>
            <ac:spMk id="115" creationId="{5F0AB984-5AFF-FC7B-9D89-6FD14D30563C}"/>
          </ac:spMkLst>
        </pc:spChg>
        <pc:spChg chg="mod">
          <ac:chgData name="Wise, Bethany" userId="a5651d3a-0eb2-4b6f-bd5c-75846e45b447" providerId="ADAL" clId="{36BD73CA-76D0-AB40-BBA8-B06A82958B62}" dt="2024-07-17T17:15:59.364" v="522" actId="1035"/>
          <ac:spMkLst>
            <pc:docMk/>
            <pc:sldMk cId="3672496475" sldId="259"/>
            <ac:spMk id="116" creationId="{D5AA95F5-09BC-4BE4-E1DA-DCF92AF43DAA}"/>
          </ac:spMkLst>
        </pc:spChg>
        <pc:spChg chg="mod">
          <ac:chgData name="Wise, Bethany" userId="a5651d3a-0eb2-4b6f-bd5c-75846e45b447" providerId="ADAL" clId="{36BD73CA-76D0-AB40-BBA8-B06A82958B62}" dt="2024-07-17T17:15:59.364" v="522" actId="1035"/>
          <ac:spMkLst>
            <pc:docMk/>
            <pc:sldMk cId="3672496475" sldId="259"/>
            <ac:spMk id="117" creationId="{D8593DB2-A67F-72ED-E35A-58EC66763115}"/>
          </ac:spMkLst>
        </pc:spChg>
        <pc:spChg chg="mod">
          <ac:chgData name="Wise, Bethany" userId="a5651d3a-0eb2-4b6f-bd5c-75846e45b447" providerId="ADAL" clId="{36BD73CA-76D0-AB40-BBA8-B06A82958B62}" dt="2024-07-17T17:15:59.364" v="522" actId="1035"/>
          <ac:spMkLst>
            <pc:docMk/>
            <pc:sldMk cId="3672496475" sldId="259"/>
            <ac:spMk id="118" creationId="{156D8B7D-F225-ADD6-0D8F-129B00F8ABE7}"/>
          </ac:spMkLst>
        </pc:spChg>
        <pc:spChg chg="mod">
          <ac:chgData name="Wise, Bethany" userId="a5651d3a-0eb2-4b6f-bd5c-75846e45b447" providerId="ADAL" clId="{36BD73CA-76D0-AB40-BBA8-B06A82958B62}" dt="2024-07-17T17:15:59.364" v="522" actId="1035"/>
          <ac:spMkLst>
            <pc:docMk/>
            <pc:sldMk cId="3672496475" sldId="259"/>
            <ac:spMk id="119" creationId="{1957EBF6-B0A8-8519-9CC5-035C2226F324}"/>
          </ac:spMkLst>
        </pc:spChg>
        <pc:spChg chg="mod">
          <ac:chgData name="Wise, Bethany" userId="a5651d3a-0eb2-4b6f-bd5c-75846e45b447" providerId="ADAL" clId="{36BD73CA-76D0-AB40-BBA8-B06A82958B62}" dt="2024-07-17T17:15:59.364" v="522" actId="1035"/>
          <ac:spMkLst>
            <pc:docMk/>
            <pc:sldMk cId="3672496475" sldId="259"/>
            <ac:spMk id="120" creationId="{83117E39-555F-A630-7538-A50D006DDFEA}"/>
          </ac:spMkLst>
        </pc:spChg>
        <pc:spChg chg="mod">
          <ac:chgData name="Wise, Bethany" userId="a5651d3a-0eb2-4b6f-bd5c-75846e45b447" providerId="ADAL" clId="{36BD73CA-76D0-AB40-BBA8-B06A82958B62}" dt="2024-07-17T17:15:59.364" v="522" actId="1035"/>
          <ac:spMkLst>
            <pc:docMk/>
            <pc:sldMk cId="3672496475" sldId="259"/>
            <ac:spMk id="121" creationId="{0FFE5D8B-3DB3-17BF-0987-AB2EDBA756F3}"/>
          </ac:spMkLst>
        </pc:spChg>
        <pc:picChg chg="add mod">
          <ac:chgData name="Wise, Bethany" userId="a5651d3a-0eb2-4b6f-bd5c-75846e45b447" providerId="ADAL" clId="{36BD73CA-76D0-AB40-BBA8-B06A82958B62}" dt="2024-07-17T17:16:14.982" v="524" actId="1076"/>
          <ac:picMkLst>
            <pc:docMk/>
            <pc:sldMk cId="3672496475" sldId="259"/>
            <ac:picMk id="3" creationId="{806F5E06-4F7B-9EF0-E752-E2CA1B818CD4}"/>
          </ac:picMkLst>
        </pc:picChg>
        <pc:picChg chg="del mod">
          <ac:chgData name="Wise, Bethany" userId="a5651d3a-0eb2-4b6f-bd5c-75846e45b447" providerId="ADAL" clId="{36BD73CA-76D0-AB40-BBA8-B06A82958B62}" dt="2024-07-17T17:08:01.452" v="257" actId="478"/>
          <ac:picMkLst>
            <pc:docMk/>
            <pc:sldMk cId="3672496475" sldId="259"/>
            <ac:picMk id="4" creationId="{E00C3EEA-B7BF-95CE-E624-38B0294247F7}"/>
          </ac:picMkLst>
        </pc:picChg>
      </pc:sldChg>
      <pc:sldChg chg="addSp delSp modSp mod">
        <pc:chgData name="Wise, Bethany" userId="a5651d3a-0eb2-4b6f-bd5c-75846e45b447" providerId="ADAL" clId="{36BD73CA-76D0-AB40-BBA8-B06A82958B62}" dt="2024-07-17T17:19:33.709" v="585" actId="1076"/>
        <pc:sldMkLst>
          <pc:docMk/>
          <pc:sldMk cId="3206027785" sldId="260"/>
        </pc:sldMkLst>
        <pc:spChg chg="del">
          <ac:chgData name="Wise, Bethany" userId="a5651d3a-0eb2-4b6f-bd5c-75846e45b447" providerId="ADAL" clId="{36BD73CA-76D0-AB40-BBA8-B06A82958B62}" dt="2024-07-17T17:18:37.714" v="569" actId="478"/>
          <ac:spMkLst>
            <pc:docMk/>
            <pc:sldMk cId="3206027785" sldId="260"/>
            <ac:spMk id="5" creationId="{E6913A17-6D45-47A1-410E-6ED8DEFC0F7A}"/>
          </ac:spMkLst>
        </pc:spChg>
        <pc:spChg chg="mod">
          <ac:chgData name="Wise, Bethany" userId="a5651d3a-0eb2-4b6f-bd5c-75846e45b447" providerId="ADAL" clId="{36BD73CA-76D0-AB40-BBA8-B06A82958B62}" dt="2024-07-17T17:18:55.131" v="575" actId="20577"/>
          <ac:spMkLst>
            <pc:docMk/>
            <pc:sldMk cId="3206027785" sldId="260"/>
            <ac:spMk id="6" creationId="{46E49610-6551-4826-3DDA-D70C52DEDA6B}"/>
          </ac:spMkLst>
        </pc:spChg>
        <pc:spChg chg="mod">
          <ac:chgData name="Wise, Bethany" userId="a5651d3a-0eb2-4b6f-bd5c-75846e45b447" providerId="ADAL" clId="{36BD73CA-76D0-AB40-BBA8-B06A82958B62}" dt="2024-07-17T17:18:58.863" v="579" actId="20577"/>
          <ac:spMkLst>
            <pc:docMk/>
            <pc:sldMk cId="3206027785" sldId="260"/>
            <ac:spMk id="8" creationId="{A80892C2-5BEB-83B2-3DEF-7225EAF1AFAA}"/>
          </ac:spMkLst>
        </pc:spChg>
        <pc:spChg chg="mod">
          <ac:chgData name="Wise, Bethany" userId="a5651d3a-0eb2-4b6f-bd5c-75846e45b447" providerId="ADAL" clId="{36BD73CA-76D0-AB40-BBA8-B06A82958B62}" dt="2024-07-17T17:19:05.797" v="580" actId="1076"/>
          <ac:spMkLst>
            <pc:docMk/>
            <pc:sldMk cId="3206027785" sldId="260"/>
            <ac:spMk id="9" creationId="{A5877A61-E2A0-F2E0-DA62-7B306EF03AE3}"/>
          </ac:spMkLst>
        </pc:spChg>
        <pc:spChg chg="del">
          <ac:chgData name="Wise, Bethany" userId="a5651d3a-0eb2-4b6f-bd5c-75846e45b447" providerId="ADAL" clId="{36BD73CA-76D0-AB40-BBA8-B06A82958B62}" dt="2024-07-17T17:18:40.211" v="570" actId="478"/>
          <ac:spMkLst>
            <pc:docMk/>
            <pc:sldMk cId="3206027785" sldId="260"/>
            <ac:spMk id="10" creationId="{7F30988C-DFF8-0378-1D58-0C78AB606FD1}"/>
          </ac:spMkLst>
        </pc:spChg>
        <pc:spChg chg="add mod">
          <ac:chgData name="Wise, Bethany" userId="a5651d3a-0eb2-4b6f-bd5c-75846e45b447" providerId="ADAL" clId="{36BD73CA-76D0-AB40-BBA8-B06A82958B62}" dt="2024-07-17T17:19:24.432" v="582" actId="1076"/>
          <ac:spMkLst>
            <pc:docMk/>
            <pc:sldMk cId="3206027785" sldId="260"/>
            <ac:spMk id="25" creationId="{D6986877-6CDB-2973-9ADB-F86E14722CDD}"/>
          </ac:spMkLst>
        </pc:spChg>
        <pc:spChg chg="add mod">
          <ac:chgData name="Wise, Bethany" userId="a5651d3a-0eb2-4b6f-bd5c-75846e45b447" providerId="ADAL" clId="{36BD73CA-76D0-AB40-BBA8-B06A82958B62}" dt="2024-07-17T17:19:24.432" v="582" actId="1076"/>
          <ac:spMkLst>
            <pc:docMk/>
            <pc:sldMk cId="3206027785" sldId="260"/>
            <ac:spMk id="26" creationId="{4888247B-68C0-CA0F-DE18-F86016789244}"/>
          </ac:spMkLst>
        </pc:spChg>
        <pc:spChg chg="add mod">
          <ac:chgData name="Wise, Bethany" userId="a5651d3a-0eb2-4b6f-bd5c-75846e45b447" providerId="ADAL" clId="{36BD73CA-76D0-AB40-BBA8-B06A82958B62}" dt="2024-07-17T17:19:24.432" v="582" actId="1076"/>
          <ac:spMkLst>
            <pc:docMk/>
            <pc:sldMk cId="3206027785" sldId="260"/>
            <ac:spMk id="27" creationId="{1CF72336-CAA7-4E27-3DBD-6A03AA37227F}"/>
          </ac:spMkLst>
        </pc:spChg>
        <pc:spChg chg="add mod">
          <ac:chgData name="Wise, Bethany" userId="a5651d3a-0eb2-4b6f-bd5c-75846e45b447" providerId="ADAL" clId="{36BD73CA-76D0-AB40-BBA8-B06A82958B62}" dt="2024-07-17T17:19:24.432" v="582" actId="1076"/>
          <ac:spMkLst>
            <pc:docMk/>
            <pc:sldMk cId="3206027785" sldId="260"/>
            <ac:spMk id="28" creationId="{7A33D824-E1FE-89C5-7E5B-03EEEDE0D9CE}"/>
          </ac:spMkLst>
        </pc:spChg>
        <pc:spChg chg="add mod">
          <ac:chgData name="Wise, Bethany" userId="a5651d3a-0eb2-4b6f-bd5c-75846e45b447" providerId="ADAL" clId="{36BD73CA-76D0-AB40-BBA8-B06A82958B62}" dt="2024-07-17T17:19:24.432" v="582" actId="1076"/>
          <ac:spMkLst>
            <pc:docMk/>
            <pc:sldMk cId="3206027785" sldId="260"/>
            <ac:spMk id="29" creationId="{D26A566F-0C90-0C3A-1C05-019F6F11C803}"/>
          </ac:spMkLst>
        </pc:spChg>
        <pc:spChg chg="add mod">
          <ac:chgData name="Wise, Bethany" userId="a5651d3a-0eb2-4b6f-bd5c-75846e45b447" providerId="ADAL" clId="{36BD73CA-76D0-AB40-BBA8-B06A82958B62}" dt="2024-07-17T17:19:24.432" v="582" actId="1076"/>
          <ac:spMkLst>
            <pc:docMk/>
            <pc:sldMk cId="3206027785" sldId="260"/>
            <ac:spMk id="30" creationId="{237C29EA-11D0-0D89-5C01-AB0C3A5BB9ED}"/>
          </ac:spMkLst>
        </pc:spChg>
        <pc:spChg chg="add mod">
          <ac:chgData name="Wise, Bethany" userId="a5651d3a-0eb2-4b6f-bd5c-75846e45b447" providerId="ADAL" clId="{36BD73CA-76D0-AB40-BBA8-B06A82958B62}" dt="2024-07-17T17:19:24.432" v="582" actId="1076"/>
          <ac:spMkLst>
            <pc:docMk/>
            <pc:sldMk cId="3206027785" sldId="260"/>
            <ac:spMk id="31" creationId="{D7028BAA-27CD-2EB7-6654-A8CD6D685A7C}"/>
          </ac:spMkLst>
        </pc:spChg>
        <pc:spChg chg="add mod">
          <ac:chgData name="Wise, Bethany" userId="a5651d3a-0eb2-4b6f-bd5c-75846e45b447" providerId="ADAL" clId="{36BD73CA-76D0-AB40-BBA8-B06A82958B62}" dt="2024-07-17T17:19:33.709" v="585" actId="1076"/>
          <ac:spMkLst>
            <pc:docMk/>
            <pc:sldMk cId="3206027785" sldId="260"/>
            <ac:spMk id="32" creationId="{2E480FB4-5AF8-1088-87A3-D7D5EADCEC5F}"/>
          </ac:spMkLst>
        </pc:spChg>
        <pc:spChg chg="add mod">
          <ac:chgData name="Wise, Bethany" userId="a5651d3a-0eb2-4b6f-bd5c-75846e45b447" providerId="ADAL" clId="{36BD73CA-76D0-AB40-BBA8-B06A82958B62}" dt="2024-07-17T17:19:33.709" v="585" actId="1076"/>
          <ac:spMkLst>
            <pc:docMk/>
            <pc:sldMk cId="3206027785" sldId="260"/>
            <ac:spMk id="33" creationId="{DC591D23-1D16-06C3-396D-FFC253B1F4EB}"/>
          </ac:spMkLst>
        </pc:spChg>
        <pc:spChg chg="add mod">
          <ac:chgData name="Wise, Bethany" userId="a5651d3a-0eb2-4b6f-bd5c-75846e45b447" providerId="ADAL" clId="{36BD73CA-76D0-AB40-BBA8-B06A82958B62}" dt="2024-07-17T17:19:33.709" v="585" actId="1076"/>
          <ac:spMkLst>
            <pc:docMk/>
            <pc:sldMk cId="3206027785" sldId="260"/>
            <ac:spMk id="34" creationId="{3BBFAFBD-8344-F6C7-681B-472B76972831}"/>
          </ac:spMkLst>
        </pc:spChg>
        <pc:spChg chg="add mod">
          <ac:chgData name="Wise, Bethany" userId="a5651d3a-0eb2-4b6f-bd5c-75846e45b447" providerId="ADAL" clId="{36BD73CA-76D0-AB40-BBA8-B06A82958B62}" dt="2024-07-17T17:19:33.709" v="585" actId="1076"/>
          <ac:spMkLst>
            <pc:docMk/>
            <pc:sldMk cId="3206027785" sldId="260"/>
            <ac:spMk id="35" creationId="{DB5B8731-94BE-B80B-6E32-F569833C5E24}"/>
          </ac:spMkLst>
        </pc:spChg>
        <pc:spChg chg="add mod">
          <ac:chgData name="Wise, Bethany" userId="a5651d3a-0eb2-4b6f-bd5c-75846e45b447" providerId="ADAL" clId="{36BD73CA-76D0-AB40-BBA8-B06A82958B62}" dt="2024-07-17T17:19:33.709" v="585" actId="1076"/>
          <ac:spMkLst>
            <pc:docMk/>
            <pc:sldMk cId="3206027785" sldId="260"/>
            <ac:spMk id="36" creationId="{369EE1A6-DD1C-9081-0C97-71A6CCD48E81}"/>
          </ac:spMkLst>
        </pc:spChg>
        <pc:spChg chg="add mod">
          <ac:chgData name="Wise, Bethany" userId="a5651d3a-0eb2-4b6f-bd5c-75846e45b447" providerId="ADAL" clId="{36BD73CA-76D0-AB40-BBA8-B06A82958B62}" dt="2024-07-17T17:19:33.709" v="585" actId="1076"/>
          <ac:spMkLst>
            <pc:docMk/>
            <pc:sldMk cId="3206027785" sldId="260"/>
            <ac:spMk id="37" creationId="{4CFECB0F-1C5A-97A8-55AD-102CBA8892FB}"/>
          </ac:spMkLst>
        </pc:spChg>
        <pc:spChg chg="add mod">
          <ac:chgData name="Wise, Bethany" userId="a5651d3a-0eb2-4b6f-bd5c-75846e45b447" providerId="ADAL" clId="{36BD73CA-76D0-AB40-BBA8-B06A82958B62}" dt="2024-07-17T17:19:33.709" v="585" actId="1076"/>
          <ac:spMkLst>
            <pc:docMk/>
            <pc:sldMk cId="3206027785" sldId="260"/>
            <ac:spMk id="38" creationId="{08363A69-55A3-4CA3-F5D5-B1DC200D8A9E}"/>
          </ac:spMkLst>
        </pc:spChg>
        <pc:picChg chg="add mod">
          <ac:chgData name="Wise, Bethany" userId="a5651d3a-0eb2-4b6f-bd5c-75846e45b447" providerId="ADAL" clId="{36BD73CA-76D0-AB40-BBA8-B06A82958B62}" dt="2024-07-17T17:18:44.478" v="572" actId="1076"/>
          <ac:picMkLst>
            <pc:docMk/>
            <pc:sldMk cId="3206027785" sldId="260"/>
            <ac:picMk id="3" creationId="{80F6F0E1-4B1C-1BBC-5D38-34ED9C797A49}"/>
          </ac:picMkLst>
        </pc:picChg>
        <pc:picChg chg="del mod">
          <ac:chgData name="Wise, Bethany" userId="a5651d3a-0eb2-4b6f-bd5c-75846e45b447" providerId="ADAL" clId="{36BD73CA-76D0-AB40-BBA8-B06A82958B62}" dt="2024-07-17T17:17:17.467" v="563" actId="478"/>
          <ac:picMkLst>
            <pc:docMk/>
            <pc:sldMk cId="3206027785" sldId="260"/>
            <ac:picMk id="4" creationId="{B81648E5-1AC3-D02B-4911-75BE3A8723E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60B3E-CF93-F794-ECE6-5E0CBBE28B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D10C0E-A771-F48F-6163-89EE2755D3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E4051-4F67-0775-8361-A67AE4995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0BD7-6740-624F-8693-850D25633E29}" type="datetimeFigureOut">
              <a:rPr lang="en-US" smtClean="0"/>
              <a:t>7/17/24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7844C-A89E-FEB7-CD45-808E7A716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1375E-C4F7-7276-921A-72F3B1C26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5471-2E66-774C-BF08-D5BECDAE0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808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09D95-2263-2C65-8801-730EF3F10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DDDE9C-63D9-D0E2-A233-38BFE2D276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54E5A-825E-272F-E475-C60A827C7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0BD7-6740-624F-8693-850D25633E29}" type="datetimeFigureOut">
              <a:rPr lang="en-US" smtClean="0"/>
              <a:t>7/17/24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37F86-14B4-DD75-CBF4-3C9987E7A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56A82-6790-EAD1-9DCA-51E5707F4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5471-2E66-774C-BF08-D5BECDAE0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98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A71ED6-6DCC-11F5-E647-F13BF6E50D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9FF285-F369-4E04-CA24-5056535A58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23C7C-AF96-B743-156C-9DD956E6A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0BD7-6740-624F-8693-850D25633E29}" type="datetimeFigureOut">
              <a:rPr lang="en-US" smtClean="0"/>
              <a:t>7/17/24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1B969-4F2E-F567-06A3-407FB06DA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71EF1-901E-C4B3-A91B-EC4BA964B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5471-2E66-774C-BF08-D5BECDAE0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42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CE86F-ADA1-76E6-66CB-398E65F85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BAE82-C3A4-B216-6B6A-907C8001B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FE26B-607D-E28E-55D4-5342CF9D6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0BD7-6740-624F-8693-850D25633E29}" type="datetimeFigureOut">
              <a:rPr lang="en-US" smtClean="0"/>
              <a:t>7/17/24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3B9D2-930D-25D3-C882-49606AFDB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E7A44-6E7A-AA98-DCEE-83A84438B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5471-2E66-774C-BF08-D5BECDAE0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27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5CC11-ED9E-BF5C-296A-BF5910DB0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8B56E-6CB9-DC7F-D42E-D3396C8E7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C04EB-CE84-0451-11FB-F56AE8953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0BD7-6740-624F-8693-850D25633E29}" type="datetimeFigureOut">
              <a:rPr lang="en-US" smtClean="0"/>
              <a:t>7/17/24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6AAFA-BBE3-26DC-87E4-B07E6C1F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D60A0-DF61-9A84-B278-1F82BA9C4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5471-2E66-774C-BF08-D5BECDAE0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14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C37F3-1A84-0DE5-BABD-CB0D5A4A7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E1481-D0ED-CC55-25DD-4584ECFB0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DA868B-D41B-DADC-54A3-D063F4D3A2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FEF992-423D-D155-29BF-A66786B35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0BD7-6740-624F-8693-850D25633E29}" type="datetimeFigureOut">
              <a:rPr lang="en-US" smtClean="0"/>
              <a:t>7/17/24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DD9485-17BB-4B65-1A32-5E50CE227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A83C6-B2BB-47B7-C7E1-73FE3FE6A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5471-2E66-774C-BF08-D5BECDAE0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402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71CA0-AAD2-8D76-7237-769A695FA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85F5F0-008D-5697-3DB1-7908693EF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A69699-8C4D-C41A-2FDE-EF5A91A11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A88E11-BE49-DB46-3EA2-E624848B03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4AA8FB-E5B1-2F86-FB76-5E5AB0B7CA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5CF5ED-E791-D2A2-43E7-9438796C0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0BD7-6740-624F-8693-850D25633E29}" type="datetimeFigureOut">
              <a:rPr lang="en-US" smtClean="0"/>
              <a:t>7/17/24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79EE51-1FF3-4185-3F0F-4CF3AFD2C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AD2F7B-5F4B-815D-6D17-DCDC40A7B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5471-2E66-774C-BF08-D5BECDAE0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63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0E1C6-38E7-3F11-57C7-554A7F2BC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6679AE-56F3-327A-1FDE-48D08FE65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0BD7-6740-624F-8693-850D25633E29}" type="datetimeFigureOut">
              <a:rPr lang="en-US" smtClean="0"/>
              <a:t>7/17/24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B0046A-101D-F96C-6CB9-B823275DB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C823BC-8855-7989-97F7-211E5D56E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5471-2E66-774C-BF08-D5BECDAE0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13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8E7978-A998-2AB6-9256-5B55F3236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0BD7-6740-624F-8693-850D25633E29}" type="datetimeFigureOut">
              <a:rPr lang="en-US" smtClean="0"/>
              <a:t>7/17/24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39252F-C330-B2CF-488D-2F2AC3987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8C941D-661D-2DFD-D697-E5580F78B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5471-2E66-774C-BF08-D5BECDAE0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64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BD92A-D3FF-2D43-EC42-ACF655D11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4DB47-83F9-149E-AEA9-F33AFC3C9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D5110C-08F3-B787-E065-AF1FA1F46A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5520BB-F892-D912-752E-02B57A5E6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0BD7-6740-624F-8693-850D25633E29}" type="datetimeFigureOut">
              <a:rPr lang="en-US" smtClean="0"/>
              <a:t>7/17/24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518921-E1EE-6A54-C202-E82992BBA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CC54EB-6210-A6D1-840F-9044F7AE6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5471-2E66-774C-BF08-D5BECDAE0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63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2DA3A-9436-237A-7A4A-BA3A16C6A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F2AD35-B70D-14D3-3ED3-642934CBEC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63375F-ECCB-8F35-1FCF-E13D5A0EEB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EE978C-CFF1-8B8C-A99C-05154BD08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0BD7-6740-624F-8693-850D25633E29}" type="datetimeFigureOut">
              <a:rPr lang="en-US" smtClean="0"/>
              <a:t>7/17/24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15AE9D-89F8-4651-B414-17AEA626D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5BDD36-66B1-271D-0EFB-13779A826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5471-2E66-774C-BF08-D5BECDAE0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49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7EF43A-2C02-51EB-B8F3-EEAB421FA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074C8A-94AA-2C55-C13E-CECBFF726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8FF7C-C77D-D847-93C5-81ABBB2A40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9A0BD7-6740-624F-8693-850D25633E29}" type="datetimeFigureOut">
              <a:rPr lang="en-US" smtClean="0"/>
              <a:t>7/17/24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E5624-0D44-A989-A828-DE14835DE2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B6C3E-3C32-90F2-6025-76D80D44B8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445471-2E66-774C-BF08-D5BECDAE0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95C8E-C4BF-CF96-BC10-E3595958AA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Phage Discovery Workshop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8C5709-E4A0-8832-EAC5-948CFC300C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Gel Images – 17B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098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6C0341-BE1A-2DC0-4E9E-E34137D85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324" y="98088"/>
            <a:ext cx="8887739" cy="672376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BE39192-281D-BAF9-C6A9-E75D03931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3" y="272761"/>
            <a:ext cx="2013527" cy="1325563"/>
          </a:xfrm>
        </p:spPr>
        <p:txBody>
          <a:bodyPr/>
          <a:lstStyle/>
          <a:p>
            <a:pPr algn="ctr"/>
            <a:r>
              <a:rPr lang="en-US" dirty="0"/>
              <a:t>Gel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F145BB-9CD1-87CC-0E9F-0AB34DA19D73}"/>
              </a:ext>
            </a:extLst>
          </p:cNvPr>
          <p:cNvSpPr txBox="1"/>
          <p:nvPr/>
        </p:nvSpPr>
        <p:spPr>
          <a:xfrm>
            <a:off x="3574095" y="57147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6B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389FF1-22C1-77E3-0328-F7E6D6EAC9F4}"/>
              </a:ext>
            </a:extLst>
          </p:cNvPr>
          <p:cNvSpPr txBox="1"/>
          <p:nvPr/>
        </p:nvSpPr>
        <p:spPr>
          <a:xfrm>
            <a:off x="6548138" y="55110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3774DB-2B9B-E446-B4BA-1DA6B5B99152}"/>
              </a:ext>
            </a:extLst>
          </p:cNvPr>
          <p:cNvSpPr txBox="1"/>
          <p:nvPr/>
        </p:nvSpPr>
        <p:spPr>
          <a:xfrm>
            <a:off x="9236892" y="36145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011872-D6A3-4120-7B9C-FE7CFE5176EC}"/>
              </a:ext>
            </a:extLst>
          </p:cNvPr>
          <p:cNvSpPr txBox="1"/>
          <p:nvPr/>
        </p:nvSpPr>
        <p:spPr>
          <a:xfrm>
            <a:off x="3687707" y="2970472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5B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53493C-E000-FB6B-6046-B0401EC26119}"/>
              </a:ext>
            </a:extLst>
          </p:cNvPr>
          <p:cNvSpPr txBox="1"/>
          <p:nvPr/>
        </p:nvSpPr>
        <p:spPr>
          <a:xfrm>
            <a:off x="6577759" y="2991222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5A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D53932-8A72-5716-90BD-27A146A9D261}"/>
              </a:ext>
            </a:extLst>
          </p:cNvPr>
          <p:cNvSpPr txBox="1"/>
          <p:nvPr/>
        </p:nvSpPr>
        <p:spPr>
          <a:xfrm>
            <a:off x="2184400" y="374361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03A776-53F9-9DCF-2FE4-2ECB879708F2}"/>
              </a:ext>
            </a:extLst>
          </p:cNvPr>
          <p:cNvSpPr txBox="1"/>
          <p:nvPr/>
        </p:nvSpPr>
        <p:spPr>
          <a:xfrm>
            <a:off x="2558494" y="364318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D462CD-BCE5-7E54-16F5-C20EE2F88013}"/>
              </a:ext>
            </a:extLst>
          </p:cNvPr>
          <p:cNvSpPr txBox="1"/>
          <p:nvPr/>
        </p:nvSpPr>
        <p:spPr>
          <a:xfrm>
            <a:off x="2951143" y="364318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E39F93-E6FD-1824-7293-44B8B8563F93}"/>
              </a:ext>
            </a:extLst>
          </p:cNvPr>
          <p:cNvSpPr txBox="1"/>
          <p:nvPr/>
        </p:nvSpPr>
        <p:spPr>
          <a:xfrm rot="16200000">
            <a:off x="3333284" y="443361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HaeIII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3376F7-8A99-44FA-CF8F-C89AB356642E}"/>
              </a:ext>
            </a:extLst>
          </p:cNvPr>
          <p:cNvSpPr txBox="1"/>
          <p:nvPr/>
        </p:nvSpPr>
        <p:spPr>
          <a:xfrm rot="16200000">
            <a:off x="3722470" y="454618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MseI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C5F1F9-F95E-6311-BC95-478BFD97DA1E}"/>
              </a:ext>
            </a:extLst>
          </p:cNvPr>
          <p:cNvSpPr txBox="1"/>
          <p:nvPr/>
        </p:nvSpPr>
        <p:spPr>
          <a:xfrm rot="16200000">
            <a:off x="4104255" y="443361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NspI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612630-A3F0-80F5-F5BF-0741E769F522}"/>
              </a:ext>
            </a:extLst>
          </p:cNvPr>
          <p:cNvSpPr txBox="1"/>
          <p:nvPr/>
        </p:nvSpPr>
        <p:spPr>
          <a:xfrm rot="16200000">
            <a:off x="4475880" y="454617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SacII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109CD5-9A40-A410-CE07-9A2F29A0E823}"/>
              </a:ext>
            </a:extLst>
          </p:cNvPr>
          <p:cNvSpPr txBox="1"/>
          <p:nvPr/>
        </p:nvSpPr>
        <p:spPr>
          <a:xfrm>
            <a:off x="5205454" y="374361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18E0CA-CB7A-3CC5-F5F3-9C4A42A4C707}"/>
              </a:ext>
            </a:extLst>
          </p:cNvPr>
          <p:cNvSpPr txBox="1"/>
          <p:nvPr/>
        </p:nvSpPr>
        <p:spPr>
          <a:xfrm>
            <a:off x="5579548" y="364318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7EA0E8-2A32-5FA0-92A2-A59D19D528CA}"/>
              </a:ext>
            </a:extLst>
          </p:cNvPr>
          <p:cNvSpPr txBox="1"/>
          <p:nvPr/>
        </p:nvSpPr>
        <p:spPr>
          <a:xfrm>
            <a:off x="5972197" y="364318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6081BC-2ABE-723D-CA0D-11D6F25F5DBA}"/>
              </a:ext>
            </a:extLst>
          </p:cNvPr>
          <p:cNvSpPr txBox="1"/>
          <p:nvPr/>
        </p:nvSpPr>
        <p:spPr>
          <a:xfrm rot="16200000">
            <a:off x="6354338" y="443361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HaeIII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5E7D792-6EBB-CE4E-E97F-701E1A4DC664}"/>
              </a:ext>
            </a:extLst>
          </p:cNvPr>
          <p:cNvSpPr txBox="1"/>
          <p:nvPr/>
        </p:nvSpPr>
        <p:spPr>
          <a:xfrm rot="16200000">
            <a:off x="6743524" y="454618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MseI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68737C2-EF9A-7359-1B33-5E5B155FD050}"/>
              </a:ext>
            </a:extLst>
          </p:cNvPr>
          <p:cNvSpPr txBox="1"/>
          <p:nvPr/>
        </p:nvSpPr>
        <p:spPr>
          <a:xfrm rot="16200000">
            <a:off x="7125309" y="443361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NspI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64740CC-4164-014E-A7F7-53F43D51FB3E}"/>
              </a:ext>
            </a:extLst>
          </p:cNvPr>
          <p:cNvSpPr txBox="1"/>
          <p:nvPr/>
        </p:nvSpPr>
        <p:spPr>
          <a:xfrm rot="16200000">
            <a:off x="7496934" y="454617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SacII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9EAB6F7-4054-2DAF-42C3-4CDA7E03546D}"/>
              </a:ext>
            </a:extLst>
          </p:cNvPr>
          <p:cNvSpPr txBox="1"/>
          <p:nvPr/>
        </p:nvSpPr>
        <p:spPr>
          <a:xfrm>
            <a:off x="8276653" y="374362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7886A70-2218-497F-08EC-D42C2862A075}"/>
              </a:ext>
            </a:extLst>
          </p:cNvPr>
          <p:cNvSpPr txBox="1"/>
          <p:nvPr/>
        </p:nvSpPr>
        <p:spPr>
          <a:xfrm>
            <a:off x="8650747" y="364319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79173FA-0B50-A4C8-BE8F-A41C6FFBC288}"/>
              </a:ext>
            </a:extLst>
          </p:cNvPr>
          <p:cNvSpPr txBox="1"/>
          <p:nvPr/>
        </p:nvSpPr>
        <p:spPr>
          <a:xfrm>
            <a:off x="9043396" y="364319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CB4FCE5-62C6-BB3E-220C-046A3F10089E}"/>
              </a:ext>
            </a:extLst>
          </p:cNvPr>
          <p:cNvSpPr txBox="1"/>
          <p:nvPr/>
        </p:nvSpPr>
        <p:spPr>
          <a:xfrm rot="16200000">
            <a:off x="9425537" y="443362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HaeIII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6C8B98B-74B0-A7BF-B718-1DB757202E50}"/>
              </a:ext>
            </a:extLst>
          </p:cNvPr>
          <p:cNvSpPr txBox="1"/>
          <p:nvPr/>
        </p:nvSpPr>
        <p:spPr>
          <a:xfrm rot="16200000">
            <a:off x="9814723" y="454619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MseI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A6F3C7A-253F-D3CC-2F4A-A45C070384E7}"/>
              </a:ext>
            </a:extLst>
          </p:cNvPr>
          <p:cNvSpPr txBox="1"/>
          <p:nvPr/>
        </p:nvSpPr>
        <p:spPr>
          <a:xfrm rot="16200000">
            <a:off x="10196508" y="443362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NspI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94B5048-5573-3FF2-C560-A80CC61CCAD1}"/>
              </a:ext>
            </a:extLst>
          </p:cNvPr>
          <p:cNvSpPr txBox="1"/>
          <p:nvPr/>
        </p:nvSpPr>
        <p:spPr>
          <a:xfrm rot="16200000">
            <a:off x="10568133" y="454618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SacII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5136516-A54E-71F7-E700-F5645C1F6602}"/>
              </a:ext>
            </a:extLst>
          </p:cNvPr>
          <p:cNvSpPr txBox="1"/>
          <p:nvPr/>
        </p:nvSpPr>
        <p:spPr>
          <a:xfrm>
            <a:off x="2213399" y="3407812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582BFC4-D5B0-A901-E5A0-A0B043A82056}"/>
              </a:ext>
            </a:extLst>
          </p:cNvPr>
          <p:cNvSpPr txBox="1"/>
          <p:nvPr/>
        </p:nvSpPr>
        <p:spPr>
          <a:xfrm>
            <a:off x="2587493" y="3397769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5EFAF34-C7AD-4D8D-34D3-867AC3B8AF1B}"/>
              </a:ext>
            </a:extLst>
          </p:cNvPr>
          <p:cNvSpPr txBox="1"/>
          <p:nvPr/>
        </p:nvSpPr>
        <p:spPr>
          <a:xfrm>
            <a:off x="2980142" y="3397769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48F046E-3ABD-12C3-1CD3-6B41B92A0579}"/>
              </a:ext>
            </a:extLst>
          </p:cNvPr>
          <p:cNvSpPr txBox="1"/>
          <p:nvPr/>
        </p:nvSpPr>
        <p:spPr>
          <a:xfrm rot="16200000">
            <a:off x="3362283" y="3476812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HaeIII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6B98F7C-1FE3-ED4A-5A44-083BA0E81D50}"/>
              </a:ext>
            </a:extLst>
          </p:cNvPr>
          <p:cNvSpPr txBox="1"/>
          <p:nvPr/>
        </p:nvSpPr>
        <p:spPr>
          <a:xfrm rot="16200000">
            <a:off x="3751469" y="3488069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MseI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4B622D0-1324-63F7-0907-203834F442B1}"/>
              </a:ext>
            </a:extLst>
          </p:cNvPr>
          <p:cNvSpPr txBox="1"/>
          <p:nvPr/>
        </p:nvSpPr>
        <p:spPr>
          <a:xfrm rot="16200000">
            <a:off x="4133254" y="3476812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NspI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897ADFF-32B4-75BE-1D0E-E51DFE646854}"/>
              </a:ext>
            </a:extLst>
          </p:cNvPr>
          <p:cNvSpPr txBox="1"/>
          <p:nvPr/>
        </p:nvSpPr>
        <p:spPr>
          <a:xfrm rot="16200000">
            <a:off x="4504879" y="3488068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SacII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2044ED7-127F-7CA4-B827-74692171137F}"/>
              </a:ext>
            </a:extLst>
          </p:cNvPr>
          <p:cNvSpPr txBox="1"/>
          <p:nvPr/>
        </p:nvSpPr>
        <p:spPr>
          <a:xfrm>
            <a:off x="5264298" y="3435016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9859E99-274F-64CE-3EF2-6B73E8EDBDF3}"/>
              </a:ext>
            </a:extLst>
          </p:cNvPr>
          <p:cNvSpPr txBox="1"/>
          <p:nvPr/>
        </p:nvSpPr>
        <p:spPr>
          <a:xfrm>
            <a:off x="5638392" y="3424973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F1F316D-AE96-B6F1-EBB1-91B4DB3D83AD}"/>
              </a:ext>
            </a:extLst>
          </p:cNvPr>
          <p:cNvSpPr txBox="1"/>
          <p:nvPr/>
        </p:nvSpPr>
        <p:spPr>
          <a:xfrm>
            <a:off x="6031041" y="3424973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CA30373-C259-90A5-1D2E-714A4B5C9A79}"/>
              </a:ext>
            </a:extLst>
          </p:cNvPr>
          <p:cNvSpPr txBox="1"/>
          <p:nvPr/>
        </p:nvSpPr>
        <p:spPr>
          <a:xfrm rot="16200000">
            <a:off x="6413182" y="3504016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HaeIII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A4ED833-63A8-2D33-59CF-B4597D3625FE}"/>
              </a:ext>
            </a:extLst>
          </p:cNvPr>
          <p:cNvSpPr txBox="1"/>
          <p:nvPr/>
        </p:nvSpPr>
        <p:spPr>
          <a:xfrm rot="16200000">
            <a:off x="6802368" y="3515273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MseI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64F5BC9-40EB-1E58-6525-C824259A5A9D}"/>
              </a:ext>
            </a:extLst>
          </p:cNvPr>
          <p:cNvSpPr txBox="1"/>
          <p:nvPr/>
        </p:nvSpPr>
        <p:spPr>
          <a:xfrm rot="16200000">
            <a:off x="7184153" y="3504016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NspI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8C7409D-0149-42D9-B196-BEC9E0C4D607}"/>
              </a:ext>
            </a:extLst>
          </p:cNvPr>
          <p:cNvSpPr txBox="1"/>
          <p:nvPr/>
        </p:nvSpPr>
        <p:spPr>
          <a:xfrm rot="16200000">
            <a:off x="7555778" y="3515272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SacII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422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24A22A-06EA-BA26-441E-B28F92906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683" y="78799"/>
            <a:ext cx="8241971" cy="6847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C2A05F-0A4C-E530-93D3-FFE34D859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36" y="78799"/>
            <a:ext cx="2006600" cy="1325563"/>
          </a:xfrm>
        </p:spPr>
        <p:txBody>
          <a:bodyPr/>
          <a:lstStyle/>
          <a:p>
            <a:pPr algn="ctr"/>
            <a:r>
              <a:rPr lang="en-US" dirty="0"/>
              <a:t>Gel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4AC894-C4D2-CE40-79DD-B15A9BBB6192}"/>
              </a:ext>
            </a:extLst>
          </p:cNvPr>
          <p:cNvSpPr txBox="1"/>
          <p:nvPr/>
        </p:nvSpPr>
        <p:spPr>
          <a:xfrm>
            <a:off x="2192362" y="169066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51A7D9-AC1C-DD3E-85D5-5FA637F0B2F2}"/>
              </a:ext>
            </a:extLst>
          </p:cNvPr>
          <p:cNvSpPr txBox="1"/>
          <p:nvPr/>
        </p:nvSpPr>
        <p:spPr>
          <a:xfrm>
            <a:off x="2566456" y="159023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490122-27F6-D97F-FF8F-747367F0C6A0}"/>
              </a:ext>
            </a:extLst>
          </p:cNvPr>
          <p:cNvSpPr txBox="1"/>
          <p:nvPr/>
        </p:nvSpPr>
        <p:spPr>
          <a:xfrm>
            <a:off x="2867665" y="159023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5F3B7E-8FB4-85BE-9B43-92711EB0205E}"/>
              </a:ext>
            </a:extLst>
          </p:cNvPr>
          <p:cNvSpPr txBox="1"/>
          <p:nvPr/>
        </p:nvSpPr>
        <p:spPr>
          <a:xfrm rot="16200000">
            <a:off x="3259966" y="238066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HaeIII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696719-70C0-5AD1-A2F2-C8244DAD069B}"/>
              </a:ext>
            </a:extLst>
          </p:cNvPr>
          <p:cNvSpPr txBox="1"/>
          <p:nvPr/>
        </p:nvSpPr>
        <p:spPr>
          <a:xfrm rot="16200000">
            <a:off x="3608512" y="249323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MseI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834603-6AD6-288F-A38E-E022E239DE58}"/>
              </a:ext>
            </a:extLst>
          </p:cNvPr>
          <p:cNvSpPr txBox="1"/>
          <p:nvPr/>
        </p:nvSpPr>
        <p:spPr>
          <a:xfrm rot="16200000">
            <a:off x="3969977" y="238066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NspI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6769CA-B7AB-1FC0-E937-AC9111E30A97}"/>
              </a:ext>
            </a:extLst>
          </p:cNvPr>
          <p:cNvSpPr txBox="1"/>
          <p:nvPr/>
        </p:nvSpPr>
        <p:spPr>
          <a:xfrm rot="16200000">
            <a:off x="4331442" y="249322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SacII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CCF065-8B0A-D50C-F135-4B2BD9081423}"/>
              </a:ext>
            </a:extLst>
          </p:cNvPr>
          <p:cNvSpPr txBox="1"/>
          <p:nvPr/>
        </p:nvSpPr>
        <p:spPr>
          <a:xfrm>
            <a:off x="2263481" y="3658554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C317AB-84F6-2B02-E8FB-0818A30C737C}"/>
              </a:ext>
            </a:extLst>
          </p:cNvPr>
          <p:cNvSpPr txBox="1"/>
          <p:nvPr/>
        </p:nvSpPr>
        <p:spPr>
          <a:xfrm>
            <a:off x="2637575" y="3648511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A19586-19E5-FC64-42B9-AFA14EEAA121}"/>
              </a:ext>
            </a:extLst>
          </p:cNvPr>
          <p:cNvSpPr txBox="1"/>
          <p:nvPr/>
        </p:nvSpPr>
        <p:spPr>
          <a:xfrm>
            <a:off x="2938784" y="3648511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966784-4F61-749C-8171-A31F4648914D}"/>
              </a:ext>
            </a:extLst>
          </p:cNvPr>
          <p:cNvSpPr txBox="1"/>
          <p:nvPr/>
        </p:nvSpPr>
        <p:spPr>
          <a:xfrm rot="16200000">
            <a:off x="3331085" y="3727554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HaeIII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2350B8-C087-DDF6-AEEF-1A3E2A3A413F}"/>
              </a:ext>
            </a:extLst>
          </p:cNvPr>
          <p:cNvSpPr txBox="1"/>
          <p:nvPr/>
        </p:nvSpPr>
        <p:spPr>
          <a:xfrm rot="16200000">
            <a:off x="3679631" y="3738811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MseI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81E1CE-5B93-9770-DDB8-8211F282F21B}"/>
              </a:ext>
            </a:extLst>
          </p:cNvPr>
          <p:cNvSpPr txBox="1"/>
          <p:nvPr/>
        </p:nvSpPr>
        <p:spPr>
          <a:xfrm rot="16200000">
            <a:off x="4041096" y="3727554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NspI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8470F1-5A07-2EA2-0718-135DFBC4DCFB}"/>
              </a:ext>
            </a:extLst>
          </p:cNvPr>
          <p:cNvSpPr txBox="1"/>
          <p:nvPr/>
        </p:nvSpPr>
        <p:spPr>
          <a:xfrm rot="16200000">
            <a:off x="4402561" y="3738810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SacII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004DE7-EE94-0702-1301-8B5860FBE24B}"/>
              </a:ext>
            </a:extLst>
          </p:cNvPr>
          <p:cNvSpPr txBox="1"/>
          <p:nvPr/>
        </p:nvSpPr>
        <p:spPr>
          <a:xfrm>
            <a:off x="5042719" y="3612426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23F3EC-B8DD-A7CB-80F7-3ADD96984596}"/>
              </a:ext>
            </a:extLst>
          </p:cNvPr>
          <p:cNvSpPr txBox="1"/>
          <p:nvPr/>
        </p:nvSpPr>
        <p:spPr>
          <a:xfrm>
            <a:off x="5416813" y="3602383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7228C6-1AAA-340A-2F00-B1148244AFAE}"/>
              </a:ext>
            </a:extLst>
          </p:cNvPr>
          <p:cNvSpPr txBox="1"/>
          <p:nvPr/>
        </p:nvSpPr>
        <p:spPr>
          <a:xfrm>
            <a:off x="5718022" y="3602383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3BD5DA0-326C-5F20-5B9D-D5F8D88755B1}"/>
              </a:ext>
            </a:extLst>
          </p:cNvPr>
          <p:cNvSpPr txBox="1"/>
          <p:nvPr/>
        </p:nvSpPr>
        <p:spPr>
          <a:xfrm rot="16200000">
            <a:off x="6110323" y="3681426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HaeIII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00977D-5D6D-4A3A-CA3C-E62577F8EC0C}"/>
              </a:ext>
            </a:extLst>
          </p:cNvPr>
          <p:cNvSpPr txBox="1"/>
          <p:nvPr/>
        </p:nvSpPr>
        <p:spPr>
          <a:xfrm rot="16200000">
            <a:off x="6458869" y="3692683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MseI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7A017C-FEED-1B12-4DC0-6FE242282F3B}"/>
              </a:ext>
            </a:extLst>
          </p:cNvPr>
          <p:cNvSpPr txBox="1"/>
          <p:nvPr/>
        </p:nvSpPr>
        <p:spPr>
          <a:xfrm rot="16200000">
            <a:off x="6820334" y="3681426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NspI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0D24E0-90D0-87C6-4532-DDC2794E62CA}"/>
              </a:ext>
            </a:extLst>
          </p:cNvPr>
          <p:cNvSpPr txBox="1"/>
          <p:nvPr/>
        </p:nvSpPr>
        <p:spPr>
          <a:xfrm rot="16200000">
            <a:off x="7181799" y="3692682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SacII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13A5CDE-CAB9-29B4-E1ED-9E7258D7F7E3}"/>
              </a:ext>
            </a:extLst>
          </p:cNvPr>
          <p:cNvSpPr txBox="1"/>
          <p:nvPr/>
        </p:nvSpPr>
        <p:spPr>
          <a:xfrm>
            <a:off x="7845116" y="3564362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BCBA25-DB49-82FB-FD9D-E3A558F626D3}"/>
              </a:ext>
            </a:extLst>
          </p:cNvPr>
          <p:cNvSpPr txBox="1"/>
          <p:nvPr/>
        </p:nvSpPr>
        <p:spPr>
          <a:xfrm>
            <a:off x="8219210" y="3554319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7E2D8C2-E940-5081-1331-EC7DB4A9926C}"/>
              </a:ext>
            </a:extLst>
          </p:cNvPr>
          <p:cNvSpPr txBox="1"/>
          <p:nvPr/>
        </p:nvSpPr>
        <p:spPr>
          <a:xfrm>
            <a:off x="8520419" y="3554319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692D70F-A073-3000-6655-024801209C4C}"/>
              </a:ext>
            </a:extLst>
          </p:cNvPr>
          <p:cNvSpPr txBox="1"/>
          <p:nvPr/>
        </p:nvSpPr>
        <p:spPr>
          <a:xfrm rot="16200000">
            <a:off x="8912720" y="3633362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HaeIII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6F6E6DE-71FF-8072-723E-A337081C5F0A}"/>
              </a:ext>
            </a:extLst>
          </p:cNvPr>
          <p:cNvSpPr txBox="1"/>
          <p:nvPr/>
        </p:nvSpPr>
        <p:spPr>
          <a:xfrm rot="16200000">
            <a:off x="9261266" y="3644619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MseI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EE55DAF-97AC-AB9C-C2EC-8BF78DA1354C}"/>
              </a:ext>
            </a:extLst>
          </p:cNvPr>
          <p:cNvSpPr txBox="1"/>
          <p:nvPr/>
        </p:nvSpPr>
        <p:spPr>
          <a:xfrm rot="16200000">
            <a:off x="9622731" y="3633362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NspI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EE31A10-5515-EDFC-06E3-37F82443D865}"/>
              </a:ext>
            </a:extLst>
          </p:cNvPr>
          <p:cNvSpPr txBox="1"/>
          <p:nvPr/>
        </p:nvSpPr>
        <p:spPr>
          <a:xfrm rot="16200000">
            <a:off x="9984196" y="3644618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SacII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70B68A9-968B-53D3-E3BA-754D60BA849B}"/>
              </a:ext>
            </a:extLst>
          </p:cNvPr>
          <p:cNvSpPr txBox="1"/>
          <p:nvPr/>
        </p:nvSpPr>
        <p:spPr>
          <a:xfrm>
            <a:off x="5034438" y="157810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DD8D152-1AE3-0E40-667E-CBCC8C6EB029}"/>
              </a:ext>
            </a:extLst>
          </p:cNvPr>
          <p:cNvSpPr txBox="1"/>
          <p:nvPr/>
        </p:nvSpPr>
        <p:spPr>
          <a:xfrm>
            <a:off x="5388212" y="147767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252151A-AF3F-C485-D2A5-FEA8F24340D5}"/>
              </a:ext>
            </a:extLst>
          </p:cNvPr>
          <p:cNvSpPr txBox="1"/>
          <p:nvPr/>
        </p:nvSpPr>
        <p:spPr>
          <a:xfrm>
            <a:off x="5709741" y="147767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9B22D31-B0CD-BCC1-5B74-E6E847C96B50}"/>
              </a:ext>
            </a:extLst>
          </p:cNvPr>
          <p:cNvSpPr txBox="1"/>
          <p:nvPr/>
        </p:nvSpPr>
        <p:spPr>
          <a:xfrm rot="16200000">
            <a:off x="6102042" y="226810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HaeIII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C932404-CD78-8BA3-7A04-35E8DB8D0309}"/>
              </a:ext>
            </a:extLst>
          </p:cNvPr>
          <p:cNvSpPr txBox="1"/>
          <p:nvPr/>
        </p:nvSpPr>
        <p:spPr>
          <a:xfrm rot="16200000">
            <a:off x="6450588" y="238067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MseI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4832014-EB4D-C1F5-479D-7F1B05129A5A}"/>
              </a:ext>
            </a:extLst>
          </p:cNvPr>
          <p:cNvSpPr txBox="1"/>
          <p:nvPr/>
        </p:nvSpPr>
        <p:spPr>
          <a:xfrm rot="16200000">
            <a:off x="6812053" y="226810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NspI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E368F33-4D25-DEE2-C143-61618A8696EB}"/>
              </a:ext>
            </a:extLst>
          </p:cNvPr>
          <p:cNvSpPr txBox="1"/>
          <p:nvPr/>
        </p:nvSpPr>
        <p:spPr>
          <a:xfrm rot="16200000">
            <a:off x="7173518" y="238066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SacII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D860A54-3ACD-A737-3ED7-7C3B9BA4DBB9}"/>
              </a:ext>
            </a:extLst>
          </p:cNvPr>
          <p:cNvSpPr txBox="1"/>
          <p:nvPr/>
        </p:nvSpPr>
        <p:spPr>
          <a:xfrm>
            <a:off x="7803885" y="156714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44BC911-7A15-AED9-63D4-FC8FA3FE186F}"/>
              </a:ext>
            </a:extLst>
          </p:cNvPr>
          <p:cNvSpPr txBox="1"/>
          <p:nvPr/>
        </p:nvSpPr>
        <p:spPr>
          <a:xfrm>
            <a:off x="8188139" y="136511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88BEBAF-82B7-3423-D0F5-99996F744D8F}"/>
              </a:ext>
            </a:extLst>
          </p:cNvPr>
          <p:cNvSpPr txBox="1"/>
          <p:nvPr/>
        </p:nvSpPr>
        <p:spPr>
          <a:xfrm>
            <a:off x="8529988" y="136511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7750CD2-97CD-B72D-F9B4-07913396679E}"/>
              </a:ext>
            </a:extLst>
          </p:cNvPr>
          <p:cNvSpPr txBox="1"/>
          <p:nvPr/>
        </p:nvSpPr>
        <p:spPr>
          <a:xfrm rot="16200000">
            <a:off x="8881649" y="215554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HaeIII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D9EF2D9-BF6A-1448-A679-6776F926DAF7}"/>
              </a:ext>
            </a:extLst>
          </p:cNvPr>
          <p:cNvSpPr txBox="1"/>
          <p:nvPr/>
        </p:nvSpPr>
        <p:spPr>
          <a:xfrm rot="16200000">
            <a:off x="9230195" y="226811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MseI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7F4A8EC-63CC-830E-1E8C-15983DC18DF4}"/>
              </a:ext>
            </a:extLst>
          </p:cNvPr>
          <p:cNvSpPr txBox="1"/>
          <p:nvPr/>
        </p:nvSpPr>
        <p:spPr>
          <a:xfrm rot="16200000">
            <a:off x="9591660" y="215554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NspI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A0DAE3F-A5D0-B9AC-59DA-D2279A30623B}"/>
              </a:ext>
            </a:extLst>
          </p:cNvPr>
          <p:cNvSpPr txBox="1"/>
          <p:nvPr/>
        </p:nvSpPr>
        <p:spPr>
          <a:xfrm rot="16200000">
            <a:off x="9953125" y="226810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SacII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4BD66E7-E211-47AE-5DA3-AFB128A5C329}"/>
              </a:ext>
            </a:extLst>
          </p:cNvPr>
          <p:cNvSpPr txBox="1"/>
          <p:nvPr/>
        </p:nvSpPr>
        <p:spPr>
          <a:xfrm>
            <a:off x="6345426" y="2560701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7A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747B122-2821-8998-BA99-9AEBDDE14492}"/>
              </a:ext>
            </a:extLst>
          </p:cNvPr>
          <p:cNvSpPr txBox="1"/>
          <p:nvPr/>
        </p:nvSpPr>
        <p:spPr>
          <a:xfrm>
            <a:off x="3574469" y="2560701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7B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E806F78-40B4-E33F-1F5C-C22117298CEB}"/>
              </a:ext>
            </a:extLst>
          </p:cNvPr>
          <p:cNvSpPr txBox="1"/>
          <p:nvPr/>
        </p:nvSpPr>
        <p:spPr>
          <a:xfrm>
            <a:off x="9189555" y="2560701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8A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E11FB7A-3B23-7FD4-8D63-C36A98AC0296}"/>
              </a:ext>
            </a:extLst>
          </p:cNvPr>
          <p:cNvSpPr txBox="1"/>
          <p:nvPr/>
        </p:nvSpPr>
        <p:spPr>
          <a:xfrm>
            <a:off x="3574469" y="2969410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8B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C73F30D-C30C-EB4B-5632-BD57021368AA}"/>
              </a:ext>
            </a:extLst>
          </p:cNvPr>
          <p:cNvSpPr txBox="1"/>
          <p:nvPr/>
        </p:nvSpPr>
        <p:spPr>
          <a:xfrm>
            <a:off x="6345426" y="2998686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9B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2D68C8D-CDE6-A481-7D9B-69835AB6E65A}"/>
              </a:ext>
            </a:extLst>
          </p:cNvPr>
          <p:cNvSpPr txBox="1"/>
          <p:nvPr/>
        </p:nvSpPr>
        <p:spPr>
          <a:xfrm>
            <a:off x="9189555" y="2930033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9A</a:t>
            </a:r>
          </a:p>
        </p:txBody>
      </p:sp>
    </p:spTree>
    <p:extLst>
      <p:ext uri="{BB962C8B-B14F-4D97-AF65-F5344CB8AC3E}">
        <p14:creationId xmlns:p14="http://schemas.microsoft.com/office/powerpoint/2010/main" val="637768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6F5E06-4F7B-9EF0-E752-E2CA1B818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805" y="13564"/>
            <a:ext cx="8591363" cy="67985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7AF8D6-972D-DC88-4D38-48DA727A5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28" y="134216"/>
            <a:ext cx="2209799" cy="1325563"/>
          </a:xfrm>
        </p:spPr>
        <p:txBody>
          <a:bodyPr/>
          <a:lstStyle/>
          <a:p>
            <a:pPr algn="ctr"/>
            <a:r>
              <a:rPr lang="en-US" dirty="0"/>
              <a:t>Gel 3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BF02C6E9-479B-B0B1-9812-95CB4C27A63A}"/>
              </a:ext>
            </a:extLst>
          </p:cNvPr>
          <p:cNvSpPr txBox="1"/>
          <p:nvPr/>
        </p:nvSpPr>
        <p:spPr>
          <a:xfrm>
            <a:off x="6927694" y="-50450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12B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1AE06E4-F968-AD61-A6A9-C4A2CBA7B27D}"/>
              </a:ext>
            </a:extLst>
          </p:cNvPr>
          <p:cNvSpPr txBox="1"/>
          <p:nvPr/>
        </p:nvSpPr>
        <p:spPr>
          <a:xfrm>
            <a:off x="3796241" y="-50450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11B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DA9CA91-F612-8958-F39B-7FFB6CB85070}"/>
              </a:ext>
            </a:extLst>
          </p:cNvPr>
          <p:cNvSpPr txBox="1"/>
          <p:nvPr/>
        </p:nvSpPr>
        <p:spPr>
          <a:xfrm>
            <a:off x="9697555" y="-39098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11A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A15500D2-5F06-36B9-72D5-17FDB310A7E3}"/>
              </a:ext>
            </a:extLst>
          </p:cNvPr>
          <p:cNvSpPr txBox="1"/>
          <p:nvPr/>
        </p:nvSpPr>
        <p:spPr>
          <a:xfrm>
            <a:off x="3784146" y="5624639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10B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9AC82EB-24D9-4561-A563-90368841580A}"/>
              </a:ext>
            </a:extLst>
          </p:cNvPr>
          <p:cNvSpPr txBox="1"/>
          <p:nvPr/>
        </p:nvSpPr>
        <p:spPr>
          <a:xfrm>
            <a:off x="6697020" y="5623927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12A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B54464C5-3730-E21B-07C4-5C2193ADC605}"/>
              </a:ext>
            </a:extLst>
          </p:cNvPr>
          <p:cNvSpPr txBox="1"/>
          <p:nvPr/>
        </p:nvSpPr>
        <p:spPr>
          <a:xfrm>
            <a:off x="9441195" y="5623927"/>
            <a:ext cx="131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10A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276E8672-51D6-DAC3-AE4F-CD01DE37E18A}"/>
              </a:ext>
            </a:extLst>
          </p:cNvPr>
          <p:cNvSpPr txBox="1"/>
          <p:nvPr/>
        </p:nvSpPr>
        <p:spPr>
          <a:xfrm>
            <a:off x="5067242" y="2244649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2F619FA-D283-FAFE-EBA6-021F27937815}"/>
              </a:ext>
            </a:extLst>
          </p:cNvPr>
          <p:cNvSpPr txBox="1"/>
          <p:nvPr/>
        </p:nvSpPr>
        <p:spPr>
          <a:xfrm>
            <a:off x="2952136" y="2234606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6EB07FC3-8DC6-75F5-CC3E-84F73E9DCF8E}"/>
              </a:ext>
            </a:extLst>
          </p:cNvPr>
          <p:cNvSpPr txBox="1"/>
          <p:nvPr/>
        </p:nvSpPr>
        <p:spPr>
          <a:xfrm>
            <a:off x="3253345" y="2234606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96F0E054-FC6A-5043-23F4-1774A26F994A}"/>
              </a:ext>
            </a:extLst>
          </p:cNvPr>
          <p:cNvSpPr txBox="1"/>
          <p:nvPr/>
        </p:nvSpPr>
        <p:spPr>
          <a:xfrm rot="16200000">
            <a:off x="3645646" y="2313649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HaeIII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21450F47-7F19-CD8F-8393-2D03A3A0B7B0}"/>
              </a:ext>
            </a:extLst>
          </p:cNvPr>
          <p:cNvSpPr txBox="1"/>
          <p:nvPr/>
        </p:nvSpPr>
        <p:spPr>
          <a:xfrm rot="16200000">
            <a:off x="3994192" y="2324906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MseI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20357709-6997-DDD4-6C42-2E3ED2EEA06F}"/>
              </a:ext>
            </a:extLst>
          </p:cNvPr>
          <p:cNvSpPr txBox="1"/>
          <p:nvPr/>
        </p:nvSpPr>
        <p:spPr>
          <a:xfrm rot="16200000">
            <a:off x="4355657" y="2313649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NspI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65F0718D-4C20-A89A-A445-DF3CB8D5046C}"/>
              </a:ext>
            </a:extLst>
          </p:cNvPr>
          <p:cNvSpPr txBox="1"/>
          <p:nvPr/>
        </p:nvSpPr>
        <p:spPr>
          <a:xfrm rot="16200000">
            <a:off x="4717122" y="2324905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SacII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5F0AB984-5AFF-FC7B-9D89-6FD14D30563C}"/>
              </a:ext>
            </a:extLst>
          </p:cNvPr>
          <p:cNvSpPr txBox="1"/>
          <p:nvPr/>
        </p:nvSpPr>
        <p:spPr>
          <a:xfrm>
            <a:off x="2518591" y="2925960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D5AA95F5-09BC-4BE4-E1DA-DCF92AF43DAA}"/>
              </a:ext>
            </a:extLst>
          </p:cNvPr>
          <p:cNvSpPr txBox="1"/>
          <p:nvPr/>
        </p:nvSpPr>
        <p:spPr>
          <a:xfrm>
            <a:off x="2892685" y="2915917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8593DB2-A67F-72ED-E35A-58EC66763115}"/>
              </a:ext>
            </a:extLst>
          </p:cNvPr>
          <p:cNvSpPr txBox="1"/>
          <p:nvPr/>
        </p:nvSpPr>
        <p:spPr>
          <a:xfrm>
            <a:off x="3193894" y="2915917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156D8B7D-F225-ADD6-0D8F-129B00F8ABE7}"/>
              </a:ext>
            </a:extLst>
          </p:cNvPr>
          <p:cNvSpPr txBox="1"/>
          <p:nvPr/>
        </p:nvSpPr>
        <p:spPr>
          <a:xfrm rot="16200000">
            <a:off x="3586195" y="2994960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HaeIII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1957EBF6-B0A8-8519-9CC5-035C2226F324}"/>
              </a:ext>
            </a:extLst>
          </p:cNvPr>
          <p:cNvSpPr txBox="1"/>
          <p:nvPr/>
        </p:nvSpPr>
        <p:spPr>
          <a:xfrm rot="16200000">
            <a:off x="3934741" y="3006217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MseI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83117E39-555F-A630-7538-A50D006DDFEA}"/>
              </a:ext>
            </a:extLst>
          </p:cNvPr>
          <p:cNvSpPr txBox="1"/>
          <p:nvPr/>
        </p:nvSpPr>
        <p:spPr>
          <a:xfrm rot="16200000">
            <a:off x="4296206" y="2994960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NspI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0FFE5D8B-3DB3-17BF-0987-AB2EDBA756F3}"/>
              </a:ext>
            </a:extLst>
          </p:cNvPr>
          <p:cNvSpPr txBox="1"/>
          <p:nvPr/>
        </p:nvSpPr>
        <p:spPr>
          <a:xfrm rot="16200000">
            <a:off x="4657671" y="3006216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SacII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555734-FFF1-E5DA-EA11-467638D939DE}"/>
              </a:ext>
            </a:extLst>
          </p:cNvPr>
          <p:cNvSpPr txBox="1"/>
          <p:nvPr/>
        </p:nvSpPr>
        <p:spPr>
          <a:xfrm>
            <a:off x="5287813" y="2914704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65DE43-D37E-5761-DE8E-5D8A31801628}"/>
              </a:ext>
            </a:extLst>
          </p:cNvPr>
          <p:cNvSpPr txBox="1"/>
          <p:nvPr/>
        </p:nvSpPr>
        <p:spPr>
          <a:xfrm>
            <a:off x="5661907" y="2904661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985F4F-2847-159C-F982-776602885456}"/>
              </a:ext>
            </a:extLst>
          </p:cNvPr>
          <p:cNvSpPr txBox="1"/>
          <p:nvPr/>
        </p:nvSpPr>
        <p:spPr>
          <a:xfrm>
            <a:off x="5963116" y="2904661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382318-6113-E5E2-503F-53660F9E866C}"/>
              </a:ext>
            </a:extLst>
          </p:cNvPr>
          <p:cNvSpPr txBox="1"/>
          <p:nvPr/>
        </p:nvSpPr>
        <p:spPr>
          <a:xfrm rot="16200000">
            <a:off x="6355417" y="2983704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HaeIII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2013E1-4C7C-FE1F-9066-B02F496B8EDB}"/>
              </a:ext>
            </a:extLst>
          </p:cNvPr>
          <p:cNvSpPr txBox="1"/>
          <p:nvPr/>
        </p:nvSpPr>
        <p:spPr>
          <a:xfrm rot="16200000">
            <a:off x="6703963" y="2994961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MseI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2FFF80-041E-6261-222A-CA63A327984D}"/>
              </a:ext>
            </a:extLst>
          </p:cNvPr>
          <p:cNvSpPr txBox="1"/>
          <p:nvPr/>
        </p:nvSpPr>
        <p:spPr>
          <a:xfrm rot="16200000">
            <a:off x="7065428" y="2983704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NspI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CAEDB8-1380-295D-8F71-36680C9A3513}"/>
              </a:ext>
            </a:extLst>
          </p:cNvPr>
          <p:cNvSpPr txBox="1"/>
          <p:nvPr/>
        </p:nvSpPr>
        <p:spPr>
          <a:xfrm rot="16200000">
            <a:off x="7426893" y="2994960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SacII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C83F00-7984-F65E-1FDF-B4C45E33F42F}"/>
              </a:ext>
            </a:extLst>
          </p:cNvPr>
          <p:cNvSpPr txBox="1"/>
          <p:nvPr/>
        </p:nvSpPr>
        <p:spPr>
          <a:xfrm>
            <a:off x="5773704" y="2223662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D787D0-60E3-3304-0EFC-EB6477D87CC6}"/>
              </a:ext>
            </a:extLst>
          </p:cNvPr>
          <p:cNvSpPr txBox="1"/>
          <p:nvPr/>
        </p:nvSpPr>
        <p:spPr>
          <a:xfrm>
            <a:off x="6147798" y="2213619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76276D-E603-6788-D483-1A76C5D81F43}"/>
              </a:ext>
            </a:extLst>
          </p:cNvPr>
          <p:cNvSpPr txBox="1"/>
          <p:nvPr/>
        </p:nvSpPr>
        <p:spPr>
          <a:xfrm>
            <a:off x="6449007" y="2213619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630152-1989-059D-264D-BCFC1F9428FE}"/>
              </a:ext>
            </a:extLst>
          </p:cNvPr>
          <p:cNvSpPr txBox="1"/>
          <p:nvPr/>
        </p:nvSpPr>
        <p:spPr>
          <a:xfrm rot="16200000">
            <a:off x="6841308" y="2292662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HaeIII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9358EA-0FC9-EBE4-A74B-947C20AB9EE9}"/>
              </a:ext>
            </a:extLst>
          </p:cNvPr>
          <p:cNvSpPr txBox="1"/>
          <p:nvPr/>
        </p:nvSpPr>
        <p:spPr>
          <a:xfrm rot="16200000">
            <a:off x="7189854" y="2303919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MseI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4ACB8A-36C7-CFBC-2B74-768BF760900A}"/>
              </a:ext>
            </a:extLst>
          </p:cNvPr>
          <p:cNvSpPr txBox="1"/>
          <p:nvPr/>
        </p:nvSpPr>
        <p:spPr>
          <a:xfrm rot="16200000">
            <a:off x="7551319" y="2292662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NspI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A024AF-BD37-3AED-1F85-1299EDFD654E}"/>
              </a:ext>
            </a:extLst>
          </p:cNvPr>
          <p:cNvSpPr txBox="1"/>
          <p:nvPr/>
        </p:nvSpPr>
        <p:spPr>
          <a:xfrm rot="16200000">
            <a:off x="7912784" y="2303918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SacII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1D71CF-8583-498D-99D9-89F7BD606D56}"/>
              </a:ext>
            </a:extLst>
          </p:cNvPr>
          <p:cNvSpPr txBox="1"/>
          <p:nvPr/>
        </p:nvSpPr>
        <p:spPr>
          <a:xfrm>
            <a:off x="8070756" y="2903570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D25117-2713-3FC2-C0D7-738FE08F8651}"/>
              </a:ext>
            </a:extLst>
          </p:cNvPr>
          <p:cNvSpPr txBox="1"/>
          <p:nvPr/>
        </p:nvSpPr>
        <p:spPr>
          <a:xfrm>
            <a:off x="8444850" y="2893527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F85866-2203-98EB-C3DB-84E4FCF1F120}"/>
              </a:ext>
            </a:extLst>
          </p:cNvPr>
          <p:cNvSpPr txBox="1"/>
          <p:nvPr/>
        </p:nvSpPr>
        <p:spPr>
          <a:xfrm>
            <a:off x="8746059" y="2893527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ABADBF-78FF-1EC5-3B73-23A6F775C5EF}"/>
              </a:ext>
            </a:extLst>
          </p:cNvPr>
          <p:cNvSpPr txBox="1"/>
          <p:nvPr/>
        </p:nvSpPr>
        <p:spPr>
          <a:xfrm rot="16200000">
            <a:off x="9138360" y="2972570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HaeIII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ABAF6F-F5AB-EEC6-B241-50D94A2C2B7A}"/>
              </a:ext>
            </a:extLst>
          </p:cNvPr>
          <p:cNvSpPr txBox="1"/>
          <p:nvPr/>
        </p:nvSpPr>
        <p:spPr>
          <a:xfrm rot="16200000">
            <a:off x="9486906" y="2983827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MseI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CF59D7-BE5F-1BC1-4714-7FFC52459F52}"/>
              </a:ext>
            </a:extLst>
          </p:cNvPr>
          <p:cNvSpPr txBox="1"/>
          <p:nvPr/>
        </p:nvSpPr>
        <p:spPr>
          <a:xfrm rot="16200000">
            <a:off x="9848371" y="2972570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NspI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59F01F-1B6B-75A7-E6FD-38FC5A347002}"/>
              </a:ext>
            </a:extLst>
          </p:cNvPr>
          <p:cNvSpPr txBox="1"/>
          <p:nvPr/>
        </p:nvSpPr>
        <p:spPr>
          <a:xfrm rot="16200000">
            <a:off x="10209836" y="2983826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SacII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F2A3B7-3FF9-7A4D-D988-88204F646CEA}"/>
              </a:ext>
            </a:extLst>
          </p:cNvPr>
          <p:cNvSpPr txBox="1"/>
          <p:nvPr/>
        </p:nvSpPr>
        <p:spPr>
          <a:xfrm>
            <a:off x="8540263" y="2191520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238D3FC-C958-C221-EC46-3A638C15EE0D}"/>
              </a:ext>
            </a:extLst>
          </p:cNvPr>
          <p:cNvSpPr txBox="1"/>
          <p:nvPr/>
        </p:nvSpPr>
        <p:spPr>
          <a:xfrm>
            <a:off x="8914357" y="2181477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B240BAC-EFDC-A1BF-F468-05B1A265801E}"/>
              </a:ext>
            </a:extLst>
          </p:cNvPr>
          <p:cNvSpPr txBox="1"/>
          <p:nvPr/>
        </p:nvSpPr>
        <p:spPr>
          <a:xfrm>
            <a:off x="9215566" y="2181477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4104809-F305-3C9D-D6FD-CE9CEB8E5694}"/>
              </a:ext>
            </a:extLst>
          </p:cNvPr>
          <p:cNvSpPr txBox="1"/>
          <p:nvPr/>
        </p:nvSpPr>
        <p:spPr>
          <a:xfrm rot="16200000">
            <a:off x="9607867" y="2260520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HaeIII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8755EA-4237-ED03-D4F5-6EB91B667996}"/>
              </a:ext>
            </a:extLst>
          </p:cNvPr>
          <p:cNvSpPr txBox="1"/>
          <p:nvPr/>
        </p:nvSpPr>
        <p:spPr>
          <a:xfrm rot="16200000">
            <a:off x="9956413" y="2271777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MseI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89E6E80-291D-919C-21A3-57686E052CB6}"/>
              </a:ext>
            </a:extLst>
          </p:cNvPr>
          <p:cNvSpPr txBox="1"/>
          <p:nvPr/>
        </p:nvSpPr>
        <p:spPr>
          <a:xfrm rot="16200000">
            <a:off x="10317878" y="2260520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NspI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7B9E64A-F348-10DF-4BC5-CC0109544FF9}"/>
              </a:ext>
            </a:extLst>
          </p:cNvPr>
          <p:cNvSpPr txBox="1"/>
          <p:nvPr/>
        </p:nvSpPr>
        <p:spPr>
          <a:xfrm rot="16200000">
            <a:off x="10679343" y="2271776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SacII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496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6F0E1-4B1C-1BBC-5D38-34ED9C797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440" y="45902"/>
            <a:ext cx="8590280" cy="67976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8B6CFD-EFB2-6953-FD63-082A320E6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0" y="97270"/>
            <a:ext cx="2080491" cy="1325563"/>
          </a:xfrm>
        </p:spPr>
        <p:txBody>
          <a:bodyPr/>
          <a:lstStyle/>
          <a:p>
            <a:pPr algn="ctr"/>
            <a:r>
              <a:rPr lang="en-US" dirty="0"/>
              <a:t>Gel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E49610-6551-4826-3DDA-D70C52DEDA6B}"/>
              </a:ext>
            </a:extLst>
          </p:cNvPr>
          <p:cNvSpPr txBox="1"/>
          <p:nvPr/>
        </p:nvSpPr>
        <p:spPr>
          <a:xfrm>
            <a:off x="3574469" y="2560701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14A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FC6EEC-8082-615E-63B3-A1885FDBCBE1}"/>
              </a:ext>
            </a:extLst>
          </p:cNvPr>
          <p:cNvSpPr txBox="1"/>
          <p:nvPr/>
        </p:nvSpPr>
        <p:spPr>
          <a:xfrm>
            <a:off x="9189555" y="2560701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13A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0892C2-5BEB-83B2-3DEF-7225EAF1AFAA}"/>
              </a:ext>
            </a:extLst>
          </p:cNvPr>
          <p:cNvSpPr txBox="1"/>
          <p:nvPr/>
        </p:nvSpPr>
        <p:spPr>
          <a:xfrm>
            <a:off x="3574469" y="2969410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13B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877A61-E2A0-F2E0-DA62-7B306EF03AE3}"/>
              </a:ext>
            </a:extLst>
          </p:cNvPr>
          <p:cNvSpPr txBox="1"/>
          <p:nvPr/>
        </p:nvSpPr>
        <p:spPr>
          <a:xfrm>
            <a:off x="6281302" y="2540762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14B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791A0D-C20D-3165-4218-4033016F8590}"/>
              </a:ext>
            </a:extLst>
          </p:cNvPr>
          <p:cNvSpPr txBox="1"/>
          <p:nvPr/>
        </p:nvSpPr>
        <p:spPr>
          <a:xfrm>
            <a:off x="2040517" y="55945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908A06-DF24-B0BC-2E0D-A7393A058371}"/>
              </a:ext>
            </a:extLst>
          </p:cNvPr>
          <p:cNvSpPr txBox="1"/>
          <p:nvPr/>
        </p:nvSpPr>
        <p:spPr>
          <a:xfrm>
            <a:off x="2414611" y="45902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59E806-8038-D3E7-E9FD-6F66898987BF}"/>
              </a:ext>
            </a:extLst>
          </p:cNvPr>
          <p:cNvSpPr txBox="1"/>
          <p:nvPr/>
        </p:nvSpPr>
        <p:spPr>
          <a:xfrm>
            <a:off x="2715820" y="45902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D7ACCA-0D70-A7C6-E456-05A3BABF399B}"/>
              </a:ext>
            </a:extLst>
          </p:cNvPr>
          <p:cNvSpPr txBox="1"/>
          <p:nvPr/>
        </p:nvSpPr>
        <p:spPr>
          <a:xfrm rot="16200000">
            <a:off x="3108121" y="124945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HaeIII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77EABB-6921-3584-4DFB-9CC049C3AA82}"/>
              </a:ext>
            </a:extLst>
          </p:cNvPr>
          <p:cNvSpPr txBox="1"/>
          <p:nvPr/>
        </p:nvSpPr>
        <p:spPr>
          <a:xfrm rot="16200000">
            <a:off x="3456667" y="136202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MseI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01CA87-5374-E6E3-D63E-E35E4384A4D6}"/>
              </a:ext>
            </a:extLst>
          </p:cNvPr>
          <p:cNvSpPr txBox="1"/>
          <p:nvPr/>
        </p:nvSpPr>
        <p:spPr>
          <a:xfrm rot="16200000">
            <a:off x="3818132" y="124945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NspI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EB7ADD-86E1-2D9C-F7AA-452464A86E5F}"/>
              </a:ext>
            </a:extLst>
          </p:cNvPr>
          <p:cNvSpPr txBox="1"/>
          <p:nvPr/>
        </p:nvSpPr>
        <p:spPr>
          <a:xfrm rot="16200000">
            <a:off x="4179597" y="136201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SacII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73564F-AFAB-4785-65B0-E707A20585DC}"/>
              </a:ext>
            </a:extLst>
          </p:cNvPr>
          <p:cNvSpPr txBox="1"/>
          <p:nvPr/>
        </p:nvSpPr>
        <p:spPr>
          <a:xfrm>
            <a:off x="1993564" y="3586613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E5DB34-0CE5-B3F8-89D9-9FF298CA2FBB}"/>
              </a:ext>
            </a:extLst>
          </p:cNvPr>
          <p:cNvSpPr txBox="1"/>
          <p:nvPr/>
        </p:nvSpPr>
        <p:spPr>
          <a:xfrm>
            <a:off x="2367658" y="3576570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E8093E-B082-4ABA-3320-E2216FF1DFEC}"/>
              </a:ext>
            </a:extLst>
          </p:cNvPr>
          <p:cNvSpPr txBox="1"/>
          <p:nvPr/>
        </p:nvSpPr>
        <p:spPr>
          <a:xfrm>
            <a:off x="2668867" y="3576570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117752-B4BD-D1CC-7808-2444470D6D5B}"/>
              </a:ext>
            </a:extLst>
          </p:cNvPr>
          <p:cNvSpPr txBox="1"/>
          <p:nvPr/>
        </p:nvSpPr>
        <p:spPr>
          <a:xfrm rot="16200000">
            <a:off x="3061168" y="3655613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HaeIII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06E4F5-0FC6-B554-4336-5ED3F062B5ED}"/>
              </a:ext>
            </a:extLst>
          </p:cNvPr>
          <p:cNvSpPr txBox="1"/>
          <p:nvPr/>
        </p:nvSpPr>
        <p:spPr>
          <a:xfrm rot="16200000">
            <a:off x="3409714" y="3666870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MseI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1E76F2-D7B9-0E24-6D72-3A3EF75C7586}"/>
              </a:ext>
            </a:extLst>
          </p:cNvPr>
          <p:cNvSpPr txBox="1"/>
          <p:nvPr/>
        </p:nvSpPr>
        <p:spPr>
          <a:xfrm rot="16200000">
            <a:off x="3771179" y="3655613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NspI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705A5B-9B0C-4489-20FF-837DBBB35234}"/>
              </a:ext>
            </a:extLst>
          </p:cNvPr>
          <p:cNvSpPr txBox="1"/>
          <p:nvPr/>
        </p:nvSpPr>
        <p:spPr>
          <a:xfrm rot="16200000">
            <a:off x="4132644" y="3666869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SacII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6986877-6CDB-2973-9ADB-F86E14722CDD}"/>
              </a:ext>
            </a:extLst>
          </p:cNvPr>
          <p:cNvSpPr txBox="1"/>
          <p:nvPr/>
        </p:nvSpPr>
        <p:spPr>
          <a:xfrm>
            <a:off x="4834883" y="135694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88247B-68C0-CA0F-DE18-F86016789244}"/>
              </a:ext>
            </a:extLst>
          </p:cNvPr>
          <p:cNvSpPr txBox="1"/>
          <p:nvPr/>
        </p:nvSpPr>
        <p:spPr>
          <a:xfrm>
            <a:off x="5208977" y="125651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CF72336-CAA7-4E27-3DBD-6A03AA37227F}"/>
              </a:ext>
            </a:extLst>
          </p:cNvPr>
          <p:cNvSpPr txBox="1"/>
          <p:nvPr/>
        </p:nvSpPr>
        <p:spPr>
          <a:xfrm>
            <a:off x="5510186" y="125651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33D824-E1FE-89C5-7E5B-03EEEDE0D9CE}"/>
              </a:ext>
            </a:extLst>
          </p:cNvPr>
          <p:cNvSpPr txBox="1"/>
          <p:nvPr/>
        </p:nvSpPr>
        <p:spPr>
          <a:xfrm rot="16200000">
            <a:off x="5902487" y="204694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HaeIII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26A566F-0C90-0C3A-1C05-019F6F11C803}"/>
              </a:ext>
            </a:extLst>
          </p:cNvPr>
          <p:cNvSpPr txBox="1"/>
          <p:nvPr/>
        </p:nvSpPr>
        <p:spPr>
          <a:xfrm rot="16200000">
            <a:off x="6251033" y="215951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MseI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37C29EA-11D0-0D89-5C01-AB0C3A5BB9ED}"/>
              </a:ext>
            </a:extLst>
          </p:cNvPr>
          <p:cNvSpPr txBox="1"/>
          <p:nvPr/>
        </p:nvSpPr>
        <p:spPr>
          <a:xfrm rot="16200000">
            <a:off x="6612498" y="204694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NspI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7028BAA-27CD-2EB7-6654-A8CD6D685A7C}"/>
              </a:ext>
            </a:extLst>
          </p:cNvPr>
          <p:cNvSpPr txBox="1"/>
          <p:nvPr/>
        </p:nvSpPr>
        <p:spPr>
          <a:xfrm rot="16200000">
            <a:off x="6973963" y="215950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SacII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E480FB4-5AF8-1088-87A3-D7D5EADCEC5F}"/>
              </a:ext>
            </a:extLst>
          </p:cNvPr>
          <p:cNvSpPr txBox="1"/>
          <p:nvPr/>
        </p:nvSpPr>
        <p:spPr>
          <a:xfrm>
            <a:off x="7629345" y="145663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C591D23-1D16-06C3-396D-FFC253B1F4EB}"/>
              </a:ext>
            </a:extLst>
          </p:cNvPr>
          <p:cNvSpPr txBox="1"/>
          <p:nvPr/>
        </p:nvSpPr>
        <p:spPr>
          <a:xfrm>
            <a:off x="8003439" y="135620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BBFAFBD-8344-F6C7-681B-472B76972831}"/>
              </a:ext>
            </a:extLst>
          </p:cNvPr>
          <p:cNvSpPr txBox="1"/>
          <p:nvPr/>
        </p:nvSpPr>
        <p:spPr>
          <a:xfrm>
            <a:off x="8304648" y="135620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B5B8731-94BE-B80B-6E32-F569833C5E24}"/>
              </a:ext>
            </a:extLst>
          </p:cNvPr>
          <p:cNvSpPr txBox="1"/>
          <p:nvPr/>
        </p:nvSpPr>
        <p:spPr>
          <a:xfrm rot="16200000">
            <a:off x="8696949" y="214663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HaeIII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9EE1A6-DD1C-9081-0C97-71A6CCD48E81}"/>
              </a:ext>
            </a:extLst>
          </p:cNvPr>
          <p:cNvSpPr txBox="1"/>
          <p:nvPr/>
        </p:nvSpPr>
        <p:spPr>
          <a:xfrm rot="16200000">
            <a:off x="9045495" y="225920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MseI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CFECB0F-1C5A-97A8-55AD-102CBA8892FB}"/>
              </a:ext>
            </a:extLst>
          </p:cNvPr>
          <p:cNvSpPr txBox="1"/>
          <p:nvPr/>
        </p:nvSpPr>
        <p:spPr>
          <a:xfrm rot="16200000">
            <a:off x="9406960" y="214663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NspI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8363A69-55A3-4CA3-F5D5-B1DC200D8A9E}"/>
              </a:ext>
            </a:extLst>
          </p:cNvPr>
          <p:cNvSpPr txBox="1"/>
          <p:nvPr/>
        </p:nvSpPr>
        <p:spPr>
          <a:xfrm rot="16200000">
            <a:off x="9768425" y="225919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SacII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027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183</Words>
  <Application>Microsoft Macintosh PowerPoint</Application>
  <PresentationFormat>Widescreen</PresentationFormat>
  <Paragraphs>174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Phage Discovery Workshop</vt:lpstr>
      <vt:lpstr>Gel 1</vt:lpstr>
      <vt:lpstr>Gel 2</vt:lpstr>
      <vt:lpstr>Gel 3</vt:lpstr>
      <vt:lpstr>Gel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Phage Discovery Workshop</dc:title>
  <dc:creator>Wise, Bethany</dc:creator>
  <cp:lastModifiedBy>Wise, Bethany</cp:lastModifiedBy>
  <cp:revision>1</cp:revision>
  <dcterms:created xsi:type="dcterms:W3CDTF">2024-06-26T18:05:37Z</dcterms:created>
  <dcterms:modified xsi:type="dcterms:W3CDTF">2024-07-17T17:19:41Z</dcterms:modified>
</cp:coreProperties>
</file>