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/>
    <p:restoredTop sz="97030"/>
  </p:normalViewPr>
  <p:slideViewPr>
    <p:cSldViewPr snapToGrid="0">
      <p:cViewPr>
        <p:scale>
          <a:sx n="136" d="100"/>
          <a:sy n="136" d="100"/>
        </p:scale>
        <p:origin x="28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0B3E-CF93-F794-ECE6-5E0CBBE28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10C0E-A771-F48F-6163-89EE2755D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4051-4F67-0775-8361-A67AE499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7844C-A89E-FEB7-CD45-808E7A71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1375E-C4F7-7276-921A-72F3B1C2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0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9D95-2263-2C65-8801-730EF3F1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DDE9C-63D9-D0E2-A233-38BFE2D27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54E5A-825E-272F-E475-C60A827C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37F86-14B4-DD75-CBF4-3C9987E7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56A82-6790-EAD1-9DCA-51E5707F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9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71ED6-6DCC-11F5-E647-F13BF6E50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FF285-F369-4E04-CA24-5056535A5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23C7C-AF96-B743-156C-9DD956E6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1B969-4F2E-F567-06A3-407FB06D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71EF1-901E-C4B3-A91B-EC4BA964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4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E86F-ADA1-76E6-66CB-398E65F8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AE82-C3A4-B216-6B6A-907C8001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E26B-607D-E28E-55D4-5342CF9D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3B9D2-930D-25D3-C882-49606AFD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E7A44-6E7A-AA98-DCEE-83A84438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CC11-ED9E-BF5C-296A-BF5910DB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8B56E-6CB9-DC7F-D42E-D3396C8E7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04EB-CE84-0451-11FB-F56AE895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6AAFA-BBE3-26DC-87E4-B07E6C1F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60A0-DF61-9A84-B278-1F82BA9C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37F3-1A84-0DE5-BABD-CB0D5A4A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1481-D0ED-CC55-25DD-4584ECFB0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A868B-D41B-DADC-54A3-D063F4D3A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EF992-423D-D155-29BF-A66786B3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D9485-17BB-4B65-1A32-5E50CE22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83C6-B2BB-47B7-C7E1-73FE3FE6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0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1CA0-AAD2-8D76-7237-769A695F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5F5F0-008D-5697-3DB1-7908693EF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69699-8C4D-C41A-2FDE-EF5A91A11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88E11-BE49-DB46-3EA2-E624848B0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AA8FB-E5B1-2F86-FB76-5E5AB0B7C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CF5ED-E791-D2A2-43E7-9438796C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9EE51-1FF3-4185-3F0F-4CF3AFD2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D2F7B-5F4B-815D-6D17-DCDC40A7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6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E1C6-38E7-3F11-57C7-554A7F2B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679AE-56F3-327A-1FDE-48D08FE6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0046A-101D-F96C-6CB9-B823275D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823BC-8855-7989-97F7-211E5D56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1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E7978-A998-2AB6-9256-5B55F323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9252F-C330-B2CF-488D-2F2AC398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C941D-661D-2DFD-D697-E5580F78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6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D92A-D3FF-2D43-EC42-ACF655D1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DB47-83F9-149E-AEA9-F33AFC3C9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5110C-08F3-B787-E065-AF1FA1F4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520BB-F892-D912-752E-02B57A5E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18921-E1EE-6A54-C202-E82992BB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C54EB-6210-A6D1-840F-9044F7AE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DA3A-9436-237A-7A4A-BA3A16C6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F2AD35-B70D-14D3-3ED3-642934CBE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3375F-ECCB-8F35-1FCF-E13D5A0EE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E978C-CFF1-8B8C-A99C-05154BD0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5AE9D-89F8-4651-B414-17AEA626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BDD36-66B1-271D-0EFB-13779A82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4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EF43A-2C02-51EB-B8F3-EEAB421F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74C8A-94AA-2C55-C13E-CECBFF72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FF7C-C77D-D847-93C5-81ABBB2A4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A0BD7-6740-624F-8693-850D25633E29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5624-0D44-A989-A828-DE14835DE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6C3E-3C32-90F2-6025-76D80D44B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445471-2E66-774C-BF08-D5BECDAE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5C8E-C4BF-CF96-BC10-E3595958A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Phage Discovery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C5709-E4A0-8832-EAC5-948CFC300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Gel Images – 17A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9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E39192-281D-BAF9-C6A9-E75D0393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272761"/>
            <a:ext cx="2013527" cy="1325563"/>
          </a:xfrm>
        </p:spPr>
        <p:txBody>
          <a:bodyPr/>
          <a:lstStyle/>
          <a:p>
            <a:pPr algn="ctr"/>
            <a:r>
              <a:rPr lang="en-US" dirty="0"/>
              <a:t>Gel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1EB63-6083-89DE-F268-FFB3684D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389" y="24891"/>
            <a:ext cx="8300683" cy="6808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F145BB-9CD1-87CC-0E9F-0AB34DA19D73}"/>
              </a:ext>
            </a:extLst>
          </p:cNvPr>
          <p:cNvSpPr txBox="1"/>
          <p:nvPr/>
        </p:nvSpPr>
        <p:spPr>
          <a:xfrm>
            <a:off x="3645914" y="-4086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89FF1-22C1-77E3-0328-F7E6D6EAC9F4}"/>
              </a:ext>
            </a:extLst>
          </p:cNvPr>
          <p:cNvSpPr txBox="1"/>
          <p:nvPr/>
        </p:nvSpPr>
        <p:spPr>
          <a:xfrm>
            <a:off x="6524919" y="2489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774DB-2B9B-E446-B4BA-1DA6B5B99152}"/>
              </a:ext>
            </a:extLst>
          </p:cNvPr>
          <p:cNvSpPr txBox="1"/>
          <p:nvPr/>
        </p:nvSpPr>
        <p:spPr>
          <a:xfrm>
            <a:off x="9237984" y="-4109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11872-D6A3-4120-7B9C-FE7CFE5176EC}"/>
              </a:ext>
            </a:extLst>
          </p:cNvPr>
          <p:cNvSpPr txBox="1"/>
          <p:nvPr/>
        </p:nvSpPr>
        <p:spPr>
          <a:xfrm>
            <a:off x="3640132" y="315513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3493C-E000-FB6B-6046-B0401EC26119}"/>
              </a:ext>
            </a:extLst>
          </p:cNvPr>
          <p:cNvSpPr txBox="1"/>
          <p:nvPr/>
        </p:nvSpPr>
        <p:spPr>
          <a:xfrm>
            <a:off x="6524919" y="315513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49694-366D-95AE-8418-C5395C254F84}"/>
              </a:ext>
            </a:extLst>
          </p:cNvPr>
          <p:cNvSpPr txBox="1"/>
          <p:nvPr/>
        </p:nvSpPr>
        <p:spPr>
          <a:xfrm>
            <a:off x="9220475" y="315829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53932-8A72-5716-90BD-27A146A9D261}"/>
              </a:ext>
            </a:extLst>
          </p:cNvPr>
          <p:cNvSpPr txBox="1"/>
          <p:nvPr/>
        </p:nvSpPr>
        <p:spPr>
          <a:xfrm>
            <a:off x="2235200" y="27276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3A776-53F9-9DCF-2FE4-2ECB879708F2}"/>
              </a:ext>
            </a:extLst>
          </p:cNvPr>
          <p:cNvSpPr txBox="1"/>
          <p:nvPr/>
        </p:nvSpPr>
        <p:spPr>
          <a:xfrm>
            <a:off x="2609294" y="26271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462CD-BCE5-7E54-16F5-C20EE2F88013}"/>
              </a:ext>
            </a:extLst>
          </p:cNvPr>
          <p:cNvSpPr txBox="1"/>
          <p:nvPr/>
        </p:nvSpPr>
        <p:spPr>
          <a:xfrm>
            <a:off x="2910503" y="26271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39F93-E6FD-1824-7293-44B8B8563F93}"/>
              </a:ext>
            </a:extLst>
          </p:cNvPr>
          <p:cNvSpPr txBox="1"/>
          <p:nvPr/>
        </p:nvSpPr>
        <p:spPr>
          <a:xfrm rot="16200000">
            <a:off x="3302804" y="34176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3376F7-8A99-44FA-CF8F-C89AB356642E}"/>
              </a:ext>
            </a:extLst>
          </p:cNvPr>
          <p:cNvSpPr txBox="1"/>
          <p:nvPr/>
        </p:nvSpPr>
        <p:spPr>
          <a:xfrm rot="16200000">
            <a:off x="3651350" y="35301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5F1F9-F95E-6311-BC95-478BFD97DA1E}"/>
              </a:ext>
            </a:extLst>
          </p:cNvPr>
          <p:cNvSpPr txBox="1"/>
          <p:nvPr/>
        </p:nvSpPr>
        <p:spPr>
          <a:xfrm rot="16200000">
            <a:off x="4012815" y="34176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612630-A3F0-80F5-F5BF-0741E769F522}"/>
              </a:ext>
            </a:extLst>
          </p:cNvPr>
          <p:cNvSpPr txBox="1"/>
          <p:nvPr/>
        </p:nvSpPr>
        <p:spPr>
          <a:xfrm rot="16200000">
            <a:off x="4374280" y="35301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439A42-7FC9-058A-3E99-4834D2FAF533}"/>
              </a:ext>
            </a:extLst>
          </p:cNvPr>
          <p:cNvSpPr txBox="1"/>
          <p:nvPr/>
        </p:nvSpPr>
        <p:spPr>
          <a:xfrm>
            <a:off x="5075432" y="28401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C9C00C-C3B9-1B98-9EA5-E64986C2DA6A}"/>
              </a:ext>
            </a:extLst>
          </p:cNvPr>
          <p:cNvSpPr txBox="1"/>
          <p:nvPr/>
        </p:nvSpPr>
        <p:spPr>
          <a:xfrm>
            <a:off x="5449526" y="27397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9A302D-50BB-F4B2-09E1-B607E4453444}"/>
              </a:ext>
            </a:extLst>
          </p:cNvPr>
          <p:cNvSpPr txBox="1"/>
          <p:nvPr/>
        </p:nvSpPr>
        <p:spPr>
          <a:xfrm>
            <a:off x="5750735" y="27397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16AEAF-200F-1148-2E22-1BE9BE97E0DF}"/>
              </a:ext>
            </a:extLst>
          </p:cNvPr>
          <p:cNvSpPr txBox="1"/>
          <p:nvPr/>
        </p:nvSpPr>
        <p:spPr>
          <a:xfrm rot="16200000">
            <a:off x="6143036" y="35301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A8E91C-3131-B93B-0980-17113DC2DFBA}"/>
              </a:ext>
            </a:extLst>
          </p:cNvPr>
          <p:cNvSpPr txBox="1"/>
          <p:nvPr/>
        </p:nvSpPr>
        <p:spPr>
          <a:xfrm rot="16200000">
            <a:off x="6491582" y="36427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A25CEB-1C8D-1D18-5D71-826A5B728881}"/>
              </a:ext>
            </a:extLst>
          </p:cNvPr>
          <p:cNvSpPr txBox="1"/>
          <p:nvPr/>
        </p:nvSpPr>
        <p:spPr>
          <a:xfrm rot="16200000">
            <a:off x="6853047" y="35301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1DDDAB-26AB-6A7B-7575-B2E5D73D17A5}"/>
              </a:ext>
            </a:extLst>
          </p:cNvPr>
          <p:cNvSpPr txBox="1"/>
          <p:nvPr/>
        </p:nvSpPr>
        <p:spPr>
          <a:xfrm rot="16200000">
            <a:off x="7214512" y="36427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646CB5-4936-382D-72B1-E8AC3311509B}"/>
              </a:ext>
            </a:extLst>
          </p:cNvPr>
          <p:cNvSpPr txBox="1"/>
          <p:nvPr/>
        </p:nvSpPr>
        <p:spPr>
          <a:xfrm>
            <a:off x="7888431" y="17885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8F0156-6DF6-2B33-2C80-03A8E82B2962}"/>
              </a:ext>
            </a:extLst>
          </p:cNvPr>
          <p:cNvSpPr txBox="1"/>
          <p:nvPr/>
        </p:nvSpPr>
        <p:spPr>
          <a:xfrm>
            <a:off x="8262525" y="168814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E369F5-6944-3DC6-1459-E8FC23CD5C38}"/>
              </a:ext>
            </a:extLst>
          </p:cNvPr>
          <p:cNvSpPr txBox="1"/>
          <p:nvPr/>
        </p:nvSpPr>
        <p:spPr>
          <a:xfrm>
            <a:off x="8563734" y="168814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9654E8-FF5F-B2FB-C9E1-2188B0B8CA27}"/>
              </a:ext>
            </a:extLst>
          </p:cNvPr>
          <p:cNvSpPr txBox="1"/>
          <p:nvPr/>
        </p:nvSpPr>
        <p:spPr>
          <a:xfrm rot="16200000">
            <a:off x="8956035" y="24785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E0BCEA-5754-9A7F-DBFD-1D45CA237CA2}"/>
              </a:ext>
            </a:extLst>
          </p:cNvPr>
          <p:cNvSpPr txBox="1"/>
          <p:nvPr/>
        </p:nvSpPr>
        <p:spPr>
          <a:xfrm rot="16200000">
            <a:off x="9304581" y="25911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2F9105-85E0-A927-D4E1-242649FD5D2A}"/>
              </a:ext>
            </a:extLst>
          </p:cNvPr>
          <p:cNvSpPr txBox="1"/>
          <p:nvPr/>
        </p:nvSpPr>
        <p:spPr>
          <a:xfrm rot="16200000">
            <a:off x="9666046" y="24785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8D3C48-BD62-CD93-C86D-7E49EDFA78D3}"/>
              </a:ext>
            </a:extLst>
          </p:cNvPr>
          <p:cNvSpPr txBox="1"/>
          <p:nvPr/>
        </p:nvSpPr>
        <p:spPr>
          <a:xfrm rot="16200000">
            <a:off x="10027511" y="25911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07644D-9357-B431-9F1F-94319C4A9D4C}"/>
              </a:ext>
            </a:extLst>
          </p:cNvPr>
          <p:cNvSpPr txBox="1"/>
          <p:nvPr/>
        </p:nvSpPr>
        <p:spPr>
          <a:xfrm>
            <a:off x="2294529" y="359083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05F970-5AFB-D0BD-E2AD-0F22DFE65ED4}"/>
              </a:ext>
            </a:extLst>
          </p:cNvPr>
          <p:cNvSpPr txBox="1"/>
          <p:nvPr/>
        </p:nvSpPr>
        <p:spPr>
          <a:xfrm>
            <a:off x="2668623" y="358078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75DC15-0F4E-2690-9DFA-7BE14A550D80}"/>
              </a:ext>
            </a:extLst>
          </p:cNvPr>
          <p:cNvSpPr txBox="1"/>
          <p:nvPr/>
        </p:nvSpPr>
        <p:spPr>
          <a:xfrm>
            <a:off x="2969832" y="358078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B8945F-4018-D143-2196-E857FB8849A7}"/>
              </a:ext>
            </a:extLst>
          </p:cNvPr>
          <p:cNvSpPr txBox="1"/>
          <p:nvPr/>
        </p:nvSpPr>
        <p:spPr>
          <a:xfrm rot="16200000">
            <a:off x="3362133" y="365983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58CCBE-18D6-2ADD-1CB0-900C49D5C85C}"/>
              </a:ext>
            </a:extLst>
          </p:cNvPr>
          <p:cNvSpPr txBox="1"/>
          <p:nvPr/>
        </p:nvSpPr>
        <p:spPr>
          <a:xfrm rot="16200000">
            <a:off x="3710679" y="367108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D68F19-8A48-DF50-591D-43E4338702DA}"/>
              </a:ext>
            </a:extLst>
          </p:cNvPr>
          <p:cNvSpPr txBox="1"/>
          <p:nvPr/>
        </p:nvSpPr>
        <p:spPr>
          <a:xfrm rot="16200000">
            <a:off x="4072144" y="365983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A8701C-EE3B-0670-317D-1D4A04F1E04C}"/>
              </a:ext>
            </a:extLst>
          </p:cNvPr>
          <p:cNvSpPr txBox="1"/>
          <p:nvPr/>
        </p:nvSpPr>
        <p:spPr>
          <a:xfrm rot="16200000">
            <a:off x="4433609" y="367108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5086A3-5CBB-1DDA-BEB2-AA385D449CD1}"/>
              </a:ext>
            </a:extLst>
          </p:cNvPr>
          <p:cNvSpPr txBox="1"/>
          <p:nvPr/>
        </p:nvSpPr>
        <p:spPr>
          <a:xfrm>
            <a:off x="5088917" y="359083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DF32C9-2C96-82A2-5F37-43BC879AF6FC}"/>
              </a:ext>
            </a:extLst>
          </p:cNvPr>
          <p:cNvSpPr txBox="1"/>
          <p:nvPr/>
        </p:nvSpPr>
        <p:spPr>
          <a:xfrm>
            <a:off x="5463011" y="358078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B04C38-B726-1A77-1386-56B24E9613C0}"/>
              </a:ext>
            </a:extLst>
          </p:cNvPr>
          <p:cNvSpPr txBox="1"/>
          <p:nvPr/>
        </p:nvSpPr>
        <p:spPr>
          <a:xfrm>
            <a:off x="5764220" y="358078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5CFF0D-2350-59D1-31C3-F899D3E1A760}"/>
              </a:ext>
            </a:extLst>
          </p:cNvPr>
          <p:cNvSpPr txBox="1"/>
          <p:nvPr/>
        </p:nvSpPr>
        <p:spPr>
          <a:xfrm rot="16200000">
            <a:off x="6156521" y="365983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2704F-38CE-63C0-C889-3FF6D0F97634}"/>
              </a:ext>
            </a:extLst>
          </p:cNvPr>
          <p:cNvSpPr txBox="1"/>
          <p:nvPr/>
        </p:nvSpPr>
        <p:spPr>
          <a:xfrm rot="16200000">
            <a:off x="6505067" y="367108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3A9DCF-6E65-23F3-9BAD-52E20208CAF6}"/>
              </a:ext>
            </a:extLst>
          </p:cNvPr>
          <p:cNvSpPr txBox="1"/>
          <p:nvPr/>
        </p:nvSpPr>
        <p:spPr>
          <a:xfrm rot="16200000">
            <a:off x="6866532" y="365983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E5AC9D-F412-80C2-4096-1A344F8A4746}"/>
              </a:ext>
            </a:extLst>
          </p:cNvPr>
          <p:cNvSpPr txBox="1"/>
          <p:nvPr/>
        </p:nvSpPr>
        <p:spPr>
          <a:xfrm rot="16200000">
            <a:off x="7227997" y="367108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A87BAC-970F-B847-B8D8-05560E6F48F7}"/>
              </a:ext>
            </a:extLst>
          </p:cNvPr>
          <p:cNvSpPr txBox="1"/>
          <p:nvPr/>
        </p:nvSpPr>
        <p:spPr>
          <a:xfrm>
            <a:off x="7909487" y="359083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6F3526-C99E-5469-53D8-0B3D4D22E4A5}"/>
              </a:ext>
            </a:extLst>
          </p:cNvPr>
          <p:cNvSpPr txBox="1"/>
          <p:nvPr/>
        </p:nvSpPr>
        <p:spPr>
          <a:xfrm>
            <a:off x="8584790" y="358078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E79A74-358A-C3BF-47F5-62B9E87116FD}"/>
              </a:ext>
            </a:extLst>
          </p:cNvPr>
          <p:cNvSpPr txBox="1"/>
          <p:nvPr/>
        </p:nvSpPr>
        <p:spPr>
          <a:xfrm rot="16200000">
            <a:off x="8977091" y="365983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114B78-264C-5F48-2B82-37F6B5B54AA6}"/>
              </a:ext>
            </a:extLst>
          </p:cNvPr>
          <p:cNvSpPr txBox="1"/>
          <p:nvPr/>
        </p:nvSpPr>
        <p:spPr>
          <a:xfrm rot="16200000">
            <a:off x="9325637" y="367108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1DCF21-7622-1454-5B9C-84F99A451596}"/>
              </a:ext>
            </a:extLst>
          </p:cNvPr>
          <p:cNvSpPr txBox="1"/>
          <p:nvPr/>
        </p:nvSpPr>
        <p:spPr>
          <a:xfrm rot="16200000">
            <a:off x="9687102" y="365983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FDC895-E7CD-D37B-8B54-4C2ABC273093}"/>
              </a:ext>
            </a:extLst>
          </p:cNvPr>
          <p:cNvSpPr txBox="1"/>
          <p:nvPr/>
        </p:nvSpPr>
        <p:spPr>
          <a:xfrm rot="16200000">
            <a:off x="10048567" y="367108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F0EA3C9-C6F0-29F5-9079-E9889AE8EE19}"/>
              </a:ext>
            </a:extLst>
          </p:cNvPr>
          <p:cNvSpPr txBox="1"/>
          <p:nvPr/>
        </p:nvSpPr>
        <p:spPr>
          <a:xfrm>
            <a:off x="8275514" y="358078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9842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A05F-0A4C-E530-93D3-FFE34D85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78799"/>
            <a:ext cx="2006600" cy="1325563"/>
          </a:xfrm>
        </p:spPr>
        <p:txBody>
          <a:bodyPr/>
          <a:lstStyle/>
          <a:p>
            <a:pPr algn="ctr"/>
            <a:r>
              <a:rPr lang="en-US" dirty="0"/>
              <a:t>Gel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31D49-4AFA-F08A-AC09-564226FDA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30"/>
          <a:stretch/>
        </p:blipFill>
        <p:spPr>
          <a:xfrm>
            <a:off x="2449945" y="8795"/>
            <a:ext cx="8107219" cy="68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4AC894-C4D2-CE40-79DD-B15A9BBB6192}"/>
              </a:ext>
            </a:extLst>
          </p:cNvPr>
          <p:cNvSpPr txBox="1"/>
          <p:nvPr/>
        </p:nvSpPr>
        <p:spPr>
          <a:xfrm>
            <a:off x="2263482" y="16906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1A7D9-AC1C-DD3E-85D5-5FA637F0B2F2}"/>
              </a:ext>
            </a:extLst>
          </p:cNvPr>
          <p:cNvSpPr txBox="1"/>
          <p:nvPr/>
        </p:nvSpPr>
        <p:spPr>
          <a:xfrm>
            <a:off x="2637576" y="15902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90122-27F6-D97F-FF8F-747367F0C6A0}"/>
              </a:ext>
            </a:extLst>
          </p:cNvPr>
          <p:cNvSpPr txBox="1"/>
          <p:nvPr/>
        </p:nvSpPr>
        <p:spPr>
          <a:xfrm>
            <a:off x="2938785" y="15902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F3B7E-8FB4-85BE-9B43-92711EB0205E}"/>
              </a:ext>
            </a:extLst>
          </p:cNvPr>
          <p:cNvSpPr txBox="1"/>
          <p:nvPr/>
        </p:nvSpPr>
        <p:spPr>
          <a:xfrm rot="16200000">
            <a:off x="3331086" y="23806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96719-70C0-5AD1-A2F2-C8244DAD069B}"/>
              </a:ext>
            </a:extLst>
          </p:cNvPr>
          <p:cNvSpPr txBox="1"/>
          <p:nvPr/>
        </p:nvSpPr>
        <p:spPr>
          <a:xfrm rot="16200000">
            <a:off x="3679632" y="24932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34603-6AD6-288F-A38E-E022E239DE58}"/>
              </a:ext>
            </a:extLst>
          </p:cNvPr>
          <p:cNvSpPr txBox="1"/>
          <p:nvPr/>
        </p:nvSpPr>
        <p:spPr>
          <a:xfrm rot="16200000">
            <a:off x="4041097" y="23806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6769CA-B7AB-1FC0-E937-AC9111E30A97}"/>
              </a:ext>
            </a:extLst>
          </p:cNvPr>
          <p:cNvSpPr txBox="1"/>
          <p:nvPr/>
        </p:nvSpPr>
        <p:spPr>
          <a:xfrm rot="16200000">
            <a:off x="4402562" y="24932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CF065-8B0A-D50C-F135-4B2BD9081423}"/>
              </a:ext>
            </a:extLst>
          </p:cNvPr>
          <p:cNvSpPr txBox="1"/>
          <p:nvPr/>
        </p:nvSpPr>
        <p:spPr>
          <a:xfrm>
            <a:off x="2263481" y="3658554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317AB-84F6-2B02-E8FB-0818A30C737C}"/>
              </a:ext>
            </a:extLst>
          </p:cNvPr>
          <p:cNvSpPr txBox="1"/>
          <p:nvPr/>
        </p:nvSpPr>
        <p:spPr>
          <a:xfrm>
            <a:off x="2637575" y="364851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19586-19E5-FC64-42B9-AFA14EEAA121}"/>
              </a:ext>
            </a:extLst>
          </p:cNvPr>
          <p:cNvSpPr txBox="1"/>
          <p:nvPr/>
        </p:nvSpPr>
        <p:spPr>
          <a:xfrm>
            <a:off x="2938784" y="364851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66784-4F61-749C-8171-A31F4648914D}"/>
              </a:ext>
            </a:extLst>
          </p:cNvPr>
          <p:cNvSpPr txBox="1"/>
          <p:nvPr/>
        </p:nvSpPr>
        <p:spPr>
          <a:xfrm rot="16200000">
            <a:off x="3331085" y="372755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350B8-C087-DDF6-AEEF-1A3E2A3A413F}"/>
              </a:ext>
            </a:extLst>
          </p:cNvPr>
          <p:cNvSpPr txBox="1"/>
          <p:nvPr/>
        </p:nvSpPr>
        <p:spPr>
          <a:xfrm rot="16200000">
            <a:off x="3679631" y="373881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1E1CE-5B93-9770-DDB8-8211F282F21B}"/>
              </a:ext>
            </a:extLst>
          </p:cNvPr>
          <p:cNvSpPr txBox="1"/>
          <p:nvPr/>
        </p:nvSpPr>
        <p:spPr>
          <a:xfrm rot="16200000">
            <a:off x="4041096" y="372755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8470F1-5A07-2EA2-0718-135DFBC4DCFB}"/>
              </a:ext>
            </a:extLst>
          </p:cNvPr>
          <p:cNvSpPr txBox="1"/>
          <p:nvPr/>
        </p:nvSpPr>
        <p:spPr>
          <a:xfrm rot="16200000">
            <a:off x="4402561" y="373881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004DE7-EE94-0702-1301-8B5860FBE24B}"/>
              </a:ext>
            </a:extLst>
          </p:cNvPr>
          <p:cNvSpPr txBox="1"/>
          <p:nvPr/>
        </p:nvSpPr>
        <p:spPr>
          <a:xfrm>
            <a:off x="4656639" y="369370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3F3EC-B8DD-A7CB-80F7-3ADD96984596}"/>
              </a:ext>
            </a:extLst>
          </p:cNvPr>
          <p:cNvSpPr txBox="1"/>
          <p:nvPr/>
        </p:nvSpPr>
        <p:spPr>
          <a:xfrm>
            <a:off x="5030733" y="368366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7228C6-1AAA-340A-2F00-B1148244AFAE}"/>
              </a:ext>
            </a:extLst>
          </p:cNvPr>
          <p:cNvSpPr txBox="1"/>
          <p:nvPr/>
        </p:nvSpPr>
        <p:spPr>
          <a:xfrm>
            <a:off x="5331942" y="368366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D5DA0-326C-5F20-5B9D-D5F8D88755B1}"/>
              </a:ext>
            </a:extLst>
          </p:cNvPr>
          <p:cNvSpPr txBox="1"/>
          <p:nvPr/>
        </p:nvSpPr>
        <p:spPr>
          <a:xfrm rot="16200000">
            <a:off x="5724243" y="376270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00977D-5D6D-4A3A-CA3C-E62577F8EC0C}"/>
              </a:ext>
            </a:extLst>
          </p:cNvPr>
          <p:cNvSpPr txBox="1"/>
          <p:nvPr/>
        </p:nvSpPr>
        <p:spPr>
          <a:xfrm rot="16200000">
            <a:off x="6072789" y="377396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A017C-FEED-1B12-4DC0-6FE242282F3B}"/>
              </a:ext>
            </a:extLst>
          </p:cNvPr>
          <p:cNvSpPr txBox="1"/>
          <p:nvPr/>
        </p:nvSpPr>
        <p:spPr>
          <a:xfrm rot="16200000">
            <a:off x="6434254" y="376270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0D24E0-90D0-87C6-4532-DDC2794E62CA}"/>
              </a:ext>
            </a:extLst>
          </p:cNvPr>
          <p:cNvSpPr txBox="1"/>
          <p:nvPr/>
        </p:nvSpPr>
        <p:spPr>
          <a:xfrm rot="16200000">
            <a:off x="6795719" y="377396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3A5CDE-CAB9-29B4-E1ED-9E7258D7F7E3}"/>
              </a:ext>
            </a:extLst>
          </p:cNvPr>
          <p:cNvSpPr txBox="1"/>
          <p:nvPr/>
        </p:nvSpPr>
        <p:spPr>
          <a:xfrm>
            <a:off x="7733356" y="369644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BCBA25-DB49-82FB-FD9D-E3A558F626D3}"/>
              </a:ext>
            </a:extLst>
          </p:cNvPr>
          <p:cNvSpPr txBox="1"/>
          <p:nvPr/>
        </p:nvSpPr>
        <p:spPr>
          <a:xfrm>
            <a:off x="8107450" y="368639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E2D8C2-E940-5081-1331-EC7DB4A9926C}"/>
              </a:ext>
            </a:extLst>
          </p:cNvPr>
          <p:cNvSpPr txBox="1"/>
          <p:nvPr/>
        </p:nvSpPr>
        <p:spPr>
          <a:xfrm>
            <a:off x="8408659" y="368639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92D70F-A073-3000-6655-024801209C4C}"/>
              </a:ext>
            </a:extLst>
          </p:cNvPr>
          <p:cNvSpPr txBox="1"/>
          <p:nvPr/>
        </p:nvSpPr>
        <p:spPr>
          <a:xfrm rot="16200000">
            <a:off x="8800960" y="376544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F6E6DE-71FF-8072-723E-A337081C5F0A}"/>
              </a:ext>
            </a:extLst>
          </p:cNvPr>
          <p:cNvSpPr txBox="1"/>
          <p:nvPr/>
        </p:nvSpPr>
        <p:spPr>
          <a:xfrm rot="16200000">
            <a:off x="9149506" y="377669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E55DAF-97AC-AB9C-C2EC-8BF78DA1354C}"/>
              </a:ext>
            </a:extLst>
          </p:cNvPr>
          <p:cNvSpPr txBox="1"/>
          <p:nvPr/>
        </p:nvSpPr>
        <p:spPr>
          <a:xfrm rot="16200000">
            <a:off x="9510971" y="376544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E31A10-5515-EDFC-06E3-37F82443D865}"/>
              </a:ext>
            </a:extLst>
          </p:cNvPr>
          <p:cNvSpPr txBox="1"/>
          <p:nvPr/>
        </p:nvSpPr>
        <p:spPr>
          <a:xfrm rot="16200000">
            <a:off x="9872436" y="377669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C57373-ABAE-76BC-F2FA-837749E8EE9B}"/>
              </a:ext>
            </a:extLst>
          </p:cNvPr>
          <p:cNvSpPr txBox="1"/>
          <p:nvPr/>
        </p:nvSpPr>
        <p:spPr>
          <a:xfrm>
            <a:off x="7434008" y="369370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0B68A9-968B-53D3-E3BA-754D60BA849B}"/>
              </a:ext>
            </a:extLst>
          </p:cNvPr>
          <p:cNvSpPr txBox="1"/>
          <p:nvPr/>
        </p:nvSpPr>
        <p:spPr>
          <a:xfrm>
            <a:off x="5034438" y="15781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D8D152-1AE3-0E40-667E-CBCC8C6EB029}"/>
              </a:ext>
            </a:extLst>
          </p:cNvPr>
          <p:cNvSpPr txBox="1"/>
          <p:nvPr/>
        </p:nvSpPr>
        <p:spPr>
          <a:xfrm>
            <a:off x="5408532" y="14776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52151A-AF3F-C485-D2A5-FEA8F24340D5}"/>
              </a:ext>
            </a:extLst>
          </p:cNvPr>
          <p:cNvSpPr txBox="1"/>
          <p:nvPr/>
        </p:nvSpPr>
        <p:spPr>
          <a:xfrm>
            <a:off x="5709741" y="14776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B22D31-B0CD-BCC1-5B74-E6E847C96B50}"/>
              </a:ext>
            </a:extLst>
          </p:cNvPr>
          <p:cNvSpPr txBox="1"/>
          <p:nvPr/>
        </p:nvSpPr>
        <p:spPr>
          <a:xfrm rot="16200000">
            <a:off x="6102042" y="22681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932404-CD78-8BA3-7A04-35E8DB8D0309}"/>
              </a:ext>
            </a:extLst>
          </p:cNvPr>
          <p:cNvSpPr txBox="1"/>
          <p:nvPr/>
        </p:nvSpPr>
        <p:spPr>
          <a:xfrm rot="16200000">
            <a:off x="6450588" y="23806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832014-EB4D-C1F5-479D-7F1B05129A5A}"/>
              </a:ext>
            </a:extLst>
          </p:cNvPr>
          <p:cNvSpPr txBox="1"/>
          <p:nvPr/>
        </p:nvSpPr>
        <p:spPr>
          <a:xfrm rot="16200000">
            <a:off x="6812053" y="22681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368F33-4D25-DEE2-C143-61618A8696EB}"/>
              </a:ext>
            </a:extLst>
          </p:cNvPr>
          <p:cNvSpPr txBox="1"/>
          <p:nvPr/>
        </p:nvSpPr>
        <p:spPr>
          <a:xfrm rot="16200000">
            <a:off x="7173518" y="23806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860A54-3ACD-A737-3ED7-7C3B9BA4DBB9}"/>
              </a:ext>
            </a:extLst>
          </p:cNvPr>
          <p:cNvSpPr txBox="1"/>
          <p:nvPr/>
        </p:nvSpPr>
        <p:spPr>
          <a:xfrm>
            <a:off x="7773405" y="146554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4BC911-7A15-AED9-63D4-FC8FA3FE186F}"/>
              </a:ext>
            </a:extLst>
          </p:cNvPr>
          <p:cNvSpPr txBox="1"/>
          <p:nvPr/>
        </p:nvSpPr>
        <p:spPr>
          <a:xfrm>
            <a:off x="8147499" y="13651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8BEBAF-82B7-3423-D0F5-99996F744D8F}"/>
              </a:ext>
            </a:extLst>
          </p:cNvPr>
          <p:cNvSpPr txBox="1"/>
          <p:nvPr/>
        </p:nvSpPr>
        <p:spPr>
          <a:xfrm>
            <a:off x="8448708" y="13651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750CD2-97CD-B72D-F9B4-07913396679E}"/>
              </a:ext>
            </a:extLst>
          </p:cNvPr>
          <p:cNvSpPr txBox="1"/>
          <p:nvPr/>
        </p:nvSpPr>
        <p:spPr>
          <a:xfrm rot="16200000">
            <a:off x="8841009" y="21555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9EF2D9-BF6A-1448-A679-6776F926DAF7}"/>
              </a:ext>
            </a:extLst>
          </p:cNvPr>
          <p:cNvSpPr txBox="1"/>
          <p:nvPr/>
        </p:nvSpPr>
        <p:spPr>
          <a:xfrm rot="16200000">
            <a:off x="9189555" y="22681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F4A8EC-63CC-830E-1E8C-15983DC18DF4}"/>
              </a:ext>
            </a:extLst>
          </p:cNvPr>
          <p:cNvSpPr txBox="1"/>
          <p:nvPr/>
        </p:nvSpPr>
        <p:spPr>
          <a:xfrm rot="16200000">
            <a:off x="9551020" y="215554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0DAE3F-A5D0-B9AC-59DA-D2279A30623B}"/>
              </a:ext>
            </a:extLst>
          </p:cNvPr>
          <p:cNvSpPr txBox="1"/>
          <p:nvPr/>
        </p:nvSpPr>
        <p:spPr>
          <a:xfrm rot="16200000">
            <a:off x="9912485" y="22681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BD66E7-E211-47AE-5DA3-AFB128A5C329}"/>
              </a:ext>
            </a:extLst>
          </p:cNvPr>
          <p:cNvSpPr txBox="1"/>
          <p:nvPr/>
        </p:nvSpPr>
        <p:spPr>
          <a:xfrm>
            <a:off x="6345426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47B122-2821-8998-BA99-9AEBDDE14492}"/>
              </a:ext>
            </a:extLst>
          </p:cNvPr>
          <p:cNvSpPr txBox="1"/>
          <p:nvPr/>
        </p:nvSpPr>
        <p:spPr>
          <a:xfrm>
            <a:off x="3574469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806F78-40B4-E33F-1F5C-C22117298CEB}"/>
              </a:ext>
            </a:extLst>
          </p:cNvPr>
          <p:cNvSpPr txBox="1"/>
          <p:nvPr/>
        </p:nvSpPr>
        <p:spPr>
          <a:xfrm>
            <a:off x="9189555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11FB7A-3B23-7FD4-8D63-C36A98AC0296}"/>
              </a:ext>
            </a:extLst>
          </p:cNvPr>
          <p:cNvSpPr txBox="1"/>
          <p:nvPr/>
        </p:nvSpPr>
        <p:spPr>
          <a:xfrm>
            <a:off x="3574469" y="296941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3F30D-C30C-EB4B-5632-BD57021368AA}"/>
              </a:ext>
            </a:extLst>
          </p:cNvPr>
          <p:cNvSpPr txBox="1"/>
          <p:nvPr/>
        </p:nvSpPr>
        <p:spPr>
          <a:xfrm>
            <a:off x="6345426" y="299868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D68C8D-CDE6-A481-7D9B-69835AB6E65A}"/>
              </a:ext>
            </a:extLst>
          </p:cNvPr>
          <p:cNvSpPr txBox="1"/>
          <p:nvPr/>
        </p:nvSpPr>
        <p:spPr>
          <a:xfrm>
            <a:off x="9189555" y="293003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6B</a:t>
            </a:r>
          </a:p>
        </p:txBody>
      </p:sp>
    </p:spTree>
    <p:extLst>
      <p:ext uri="{BB962C8B-B14F-4D97-AF65-F5344CB8AC3E}">
        <p14:creationId xmlns:p14="http://schemas.microsoft.com/office/powerpoint/2010/main" val="63776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F8D6-972D-DC88-4D38-48DA727A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8" y="134216"/>
            <a:ext cx="2209799" cy="1325563"/>
          </a:xfrm>
        </p:spPr>
        <p:txBody>
          <a:bodyPr/>
          <a:lstStyle/>
          <a:p>
            <a:pPr algn="ctr"/>
            <a:r>
              <a:rPr lang="en-US" dirty="0"/>
              <a:t>Gel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C3EEA-B7BF-95CE-E624-38B029424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64" y="0"/>
            <a:ext cx="8559800" cy="6865074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BF02C6E9-479B-B0B1-9812-95CB4C27A63A}"/>
              </a:ext>
            </a:extLst>
          </p:cNvPr>
          <p:cNvSpPr txBox="1"/>
          <p:nvPr/>
        </p:nvSpPr>
        <p:spPr>
          <a:xfrm>
            <a:off x="6345426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10B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1AE06E4-F968-AD61-A6A9-C4A2CBA7B27D}"/>
              </a:ext>
            </a:extLst>
          </p:cNvPr>
          <p:cNvSpPr txBox="1"/>
          <p:nvPr/>
        </p:nvSpPr>
        <p:spPr>
          <a:xfrm>
            <a:off x="3574469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10A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DA9CA91-F612-8958-F39B-7FFB6CB85070}"/>
              </a:ext>
            </a:extLst>
          </p:cNvPr>
          <p:cNvSpPr txBox="1"/>
          <p:nvPr/>
        </p:nvSpPr>
        <p:spPr>
          <a:xfrm>
            <a:off x="9189555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11A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5500D2-5F06-36B9-72D5-17FDB310A7E3}"/>
              </a:ext>
            </a:extLst>
          </p:cNvPr>
          <p:cNvSpPr txBox="1"/>
          <p:nvPr/>
        </p:nvSpPr>
        <p:spPr>
          <a:xfrm>
            <a:off x="3574469" y="296941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11B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9AC82EB-24D9-4561-A563-90368841580A}"/>
              </a:ext>
            </a:extLst>
          </p:cNvPr>
          <p:cNvSpPr txBox="1"/>
          <p:nvPr/>
        </p:nvSpPr>
        <p:spPr>
          <a:xfrm>
            <a:off x="6345426" y="299868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9B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54464C5-3730-E21B-07C4-5C2193ADC605}"/>
              </a:ext>
            </a:extLst>
          </p:cNvPr>
          <p:cNvSpPr txBox="1"/>
          <p:nvPr/>
        </p:nvSpPr>
        <p:spPr>
          <a:xfrm>
            <a:off x="9001019" y="2930033"/>
            <a:ext cx="131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name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76E8672-51D6-DAC3-AE4F-CD01DE37E18A}"/>
              </a:ext>
            </a:extLst>
          </p:cNvPr>
          <p:cNvSpPr txBox="1"/>
          <p:nvPr/>
        </p:nvSpPr>
        <p:spPr>
          <a:xfrm>
            <a:off x="1820422" y="5594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2F619FA-D283-FAFE-EBA6-021F27937815}"/>
              </a:ext>
            </a:extLst>
          </p:cNvPr>
          <p:cNvSpPr txBox="1"/>
          <p:nvPr/>
        </p:nvSpPr>
        <p:spPr>
          <a:xfrm>
            <a:off x="2194516" y="4589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EB07FC3-8DC6-75F5-CC3E-84F73E9DCF8E}"/>
              </a:ext>
            </a:extLst>
          </p:cNvPr>
          <p:cNvSpPr txBox="1"/>
          <p:nvPr/>
        </p:nvSpPr>
        <p:spPr>
          <a:xfrm>
            <a:off x="2495725" y="45899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6F0E054-FC6A-5043-23F4-1774A26F994A}"/>
              </a:ext>
            </a:extLst>
          </p:cNvPr>
          <p:cNvSpPr txBox="1"/>
          <p:nvPr/>
        </p:nvSpPr>
        <p:spPr>
          <a:xfrm rot="16200000">
            <a:off x="2888026" y="12494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1450F47-7F19-CD8F-8393-2D03A3A0B7B0}"/>
              </a:ext>
            </a:extLst>
          </p:cNvPr>
          <p:cNvSpPr txBox="1"/>
          <p:nvPr/>
        </p:nvSpPr>
        <p:spPr>
          <a:xfrm rot="16200000">
            <a:off x="3236572" y="13619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0357709-6997-DDD4-6C42-2E3ED2EEA06F}"/>
              </a:ext>
            </a:extLst>
          </p:cNvPr>
          <p:cNvSpPr txBox="1"/>
          <p:nvPr/>
        </p:nvSpPr>
        <p:spPr>
          <a:xfrm rot="16200000">
            <a:off x="3598037" y="12494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5F0718D-4C20-A89A-A445-DF3CB8D5046C}"/>
              </a:ext>
            </a:extLst>
          </p:cNvPr>
          <p:cNvSpPr txBox="1"/>
          <p:nvPr/>
        </p:nvSpPr>
        <p:spPr>
          <a:xfrm rot="16200000">
            <a:off x="3959502" y="136198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F0AB984-5AFF-FC7B-9D89-6FD14D30563C}"/>
              </a:ext>
            </a:extLst>
          </p:cNvPr>
          <p:cNvSpPr txBox="1"/>
          <p:nvPr/>
        </p:nvSpPr>
        <p:spPr>
          <a:xfrm>
            <a:off x="1817551" y="353556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5AA95F5-09BC-4BE4-E1DA-DCF92AF43DAA}"/>
              </a:ext>
            </a:extLst>
          </p:cNvPr>
          <p:cNvSpPr txBox="1"/>
          <p:nvPr/>
        </p:nvSpPr>
        <p:spPr>
          <a:xfrm>
            <a:off x="2191645" y="352551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8593DB2-A67F-72ED-E35A-58EC66763115}"/>
              </a:ext>
            </a:extLst>
          </p:cNvPr>
          <p:cNvSpPr txBox="1"/>
          <p:nvPr/>
        </p:nvSpPr>
        <p:spPr>
          <a:xfrm>
            <a:off x="2492854" y="3525517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56D8B7D-F225-ADD6-0D8F-129B00F8ABE7}"/>
              </a:ext>
            </a:extLst>
          </p:cNvPr>
          <p:cNvSpPr txBox="1"/>
          <p:nvPr/>
        </p:nvSpPr>
        <p:spPr>
          <a:xfrm rot="16200000">
            <a:off x="2885155" y="360456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957EBF6-B0A8-8519-9CC5-035C2226F324}"/>
              </a:ext>
            </a:extLst>
          </p:cNvPr>
          <p:cNvSpPr txBox="1"/>
          <p:nvPr/>
        </p:nvSpPr>
        <p:spPr>
          <a:xfrm rot="16200000">
            <a:off x="3233701" y="3615817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3117E39-555F-A630-7538-A50D006DDFEA}"/>
              </a:ext>
            </a:extLst>
          </p:cNvPr>
          <p:cNvSpPr txBox="1"/>
          <p:nvPr/>
        </p:nvSpPr>
        <p:spPr>
          <a:xfrm rot="16200000">
            <a:off x="3595166" y="360456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FFE5D8B-3DB3-17BF-0987-AB2EDBA756F3}"/>
              </a:ext>
            </a:extLst>
          </p:cNvPr>
          <p:cNvSpPr txBox="1"/>
          <p:nvPr/>
        </p:nvSpPr>
        <p:spPr>
          <a:xfrm rot="16200000">
            <a:off x="3956631" y="3615816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9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B6CFD-EFB2-6953-FD63-082A320E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0" y="97270"/>
            <a:ext cx="2080491" cy="1325563"/>
          </a:xfrm>
        </p:spPr>
        <p:txBody>
          <a:bodyPr/>
          <a:lstStyle/>
          <a:p>
            <a:pPr algn="ctr"/>
            <a:r>
              <a:rPr lang="en-US" dirty="0"/>
              <a:t>Gel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648E5-1AC3-D02B-4911-75BE3A872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563" y="8137"/>
            <a:ext cx="8193149" cy="6849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913A17-6D45-47A1-410E-6ED8DEFC0F7A}"/>
              </a:ext>
            </a:extLst>
          </p:cNvPr>
          <p:cNvSpPr txBox="1"/>
          <p:nvPr/>
        </p:nvSpPr>
        <p:spPr>
          <a:xfrm>
            <a:off x="6345426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49610-6551-4826-3DDA-D70C52DEDA6B}"/>
              </a:ext>
            </a:extLst>
          </p:cNvPr>
          <p:cNvSpPr txBox="1"/>
          <p:nvPr/>
        </p:nvSpPr>
        <p:spPr>
          <a:xfrm>
            <a:off x="3574469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12A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C6EEC-8082-615E-63B3-A1885FDBCBE1}"/>
              </a:ext>
            </a:extLst>
          </p:cNvPr>
          <p:cNvSpPr txBox="1"/>
          <p:nvPr/>
        </p:nvSpPr>
        <p:spPr>
          <a:xfrm>
            <a:off x="9189555" y="2560701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13A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892C2-5BEB-83B2-3DEF-7225EAF1AFAA}"/>
              </a:ext>
            </a:extLst>
          </p:cNvPr>
          <p:cNvSpPr txBox="1"/>
          <p:nvPr/>
        </p:nvSpPr>
        <p:spPr>
          <a:xfrm>
            <a:off x="3574469" y="296941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14A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77A61-E2A0-F2E0-DA62-7B306EF03AE3}"/>
              </a:ext>
            </a:extLst>
          </p:cNvPr>
          <p:cNvSpPr txBox="1"/>
          <p:nvPr/>
        </p:nvSpPr>
        <p:spPr>
          <a:xfrm>
            <a:off x="6345426" y="2998686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0988C-DFF8-0378-1D58-0C78AB606FD1}"/>
              </a:ext>
            </a:extLst>
          </p:cNvPr>
          <p:cNvSpPr txBox="1"/>
          <p:nvPr/>
        </p:nvSpPr>
        <p:spPr>
          <a:xfrm>
            <a:off x="9189555" y="293003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91A0D-C20D-3165-4218-4033016F8590}"/>
              </a:ext>
            </a:extLst>
          </p:cNvPr>
          <p:cNvSpPr txBox="1"/>
          <p:nvPr/>
        </p:nvSpPr>
        <p:spPr>
          <a:xfrm>
            <a:off x="2040517" y="55945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08A06-DF24-B0BC-2E0D-A7393A058371}"/>
              </a:ext>
            </a:extLst>
          </p:cNvPr>
          <p:cNvSpPr txBox="1"/>
          <p:nvPr/>
        </p:nvSpPr>
        <p:spPr>
          <a:xfrm>
            <a:off x="2414611" y="4590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9E806-8038-D3E7-E9FD-6F66898987BF}"/>
              </a:ext>
            </a:extLst>
          </p:cNvPr>
          <p:cNvSpPr txBox="1"/>
          <p:nvPr/>
        </p:nvSpPr>
        <p:spPr>
          <a:xfrm>
            <a:off x="2715820" y="45902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7ACCA-0D70-A7C6-E456-05A3BABF399B}"/>
              </a:ext>
            </a:extLst>
          </p:cNvPr>
          <p:cNvSpPr txBox="1"/>
          <p:nvPr/>
        </p:nvSpPr>
        <p:spPr>
          <a:xfrm rot="16200000">
            <a:off x="3108121" y="124945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7EABB-6921-3584-4DFB-9CC049C3AA82}"/>
              </a:ext>
            </a:extLst>
          </p:cNvPr>
          <p:cNvSpPr txBox="1"/>
          <p:nvPr/>
        </p:nvSpPr>
        <p:spPr>
          <a:xfrm rot="16200000">
            <a:off x="3456667" y="136202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1CA87-5374-E6E3-D63E-E35E4384A4D6}"/>
              </a:ext>
            </a:extLst>
          </p:cNvPr>
          <p:cNvSpPr txBox="1"/>
          <p:nvPr/>
        </p:nvSpPr>
        <p:spPr>
          <a:xfrm rot="16200000">
            <a:off x="3818132" y="124945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EB7ADD-86E1-2D9C-F7AA-452464A86E5F}"/>
              </a:ext>
            </a:extLst>
          </p:cNvPr>
          <p:cNvSpPr txBox="1"/>
          <p:nvPr/>
        </p:nvSpPr>
        <p:spPr>
          <a:xfrm rot="16200000">
            <a:off x="4179597" y="136201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73564F-AFAB-4785-65B0-E707A20585DC}"/>
              </a:ext>
            </a:extLst>
          </p:cNvPr>
          <p:cNvSpPr txBox="1"/>
          <p:nvPr/>
        </p:nvSpPr>
        <p:spPr>
          <a:xfrm>
            <a:off x="1993564" y="358661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5DB34-0CE5-B3F8-89D9-9FF298CA2FBB}"/>
              </a:ext>
            </a:extLst>
          </p:cNvPr>
          <p:cNvSpPr txBox="1"/>
          <p:nvPr/>
        </p:nvSpPr>
        <p:spPr>
          <a:xfrm>
            <a:off x="2367658" y="357657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8093E-B082-4ABA-3320-E2216FF1DFEC}"/>
              </a:ext>
            </a:extLst>
          </p:cNvPr>
          <p:cNvSpPr txBox="1"/>
          <p:nvPr/>
        </p:nvSpPr>
        <p:spPr>
          <a:xfrm>
            <a:off x="2668867" y="3576570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117752-B4BD-D1CC-7808-2444470D6D5B}"/>
              </a:ext>
            </a:extLst>
          </p:cNvPr>
          <p:cNvSpPr txBox="1"/>
          <p:nvPr/>
        </p:nvSpPr>
        <p:spPr>
          <a:xfrm rot="16200000">
            <a:off x="3061168" y="365561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HaeIII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06E4F5-0FC6-B554-4336-5ED3F062B5ED}"/>
              </a:ext>
            </a:extLst>
          </p:cNvPr>
          <p:cNvSpPr txBox="1"/>
          <p:nvPr/>
        </p:nvSpPr>
        <p:spPr>
          <a:xfrm rot="16200000">
            <a:off x="3409714" y="3666870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MseI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1E76F2-D7B9-0E24-6D72-3A3EF75C7586}"/>
              </a:ext>
            </a:extLst>
          </p:cNvPr>
          <p:cNvSpPr txBox="1"/>
          <p:nvPr/>
        </p:nvSpPr>
        <p:spPr>
          <a:xfrm rot="16200000">
            <a:off x="3771179" y="3655613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NspI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05A5B-9B0C-4489-20FF-837DBBB35234}"/>
              </a:ext>
            </a:extLst>
          </p:cNvPr>
          <p:cNvSpPr txBox="1"/>
          <p:nvPr/>
        </p:nvSpPr>
        <p:spPr>
          <a:xfrm rot="16200000">
            <a:off x="4132644" y="3666869"/>
            <a:ext cx="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SacII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27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153</Words>
  <Application>Microsoft Macintosh PowerPoint</Application>
  <PresentationFormat>Widescreen</PresentationFormat>
  <Paragraphs>143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Phage Discovery Workshop</vt:lpstr>
      <vt:lpstr>Gel 1</vt:lpstr>
      <vt:lpstr>Gel 2</vt:lpstr>
      <vt:lpstr>Gel 3</vt:lpstr>
      <vt:lpstr>Gel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Phage Discovery Workshop</dc:title>
  <dc:creator>Wise, Bethany</dc:creator>
  <cp:lastModifiedBy>Wise, Bethany</cp:lastModifiedBy>
  <cp:revision>1</cp:revision>
  <dcterms:created xsi:type="dcterms:W3CDTF">2024-06-26T18:05:37Z</dcterms:created>
  <dcterms:modified xsi:type="dcterms:W3CDTF">2024-06-26T18:52:25Z</dcterms:modified>
</cp:coreProperties>
</file>