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werdlow, Sarah J." initials="SSJ" lastIdx="1" clrIdx="0">
    <p:extLst>
      <p:ext uri="{19B8F6BF-5375-455C-9EA6-DF929625EA0E}">
        <p15:presenceInfo xmlns:p15="http://schemas.microsoft.com/office/powerpoint/2012/main" userId="S-1-5-21-1504259273-612065007-837300805-18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04" y="2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8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4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5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8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8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7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C218-9BFF-4050-8639-619D594B7FF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F289E-4454-4019-AE73-7C433784B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2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80" y="574714"/>
            <a:ext cx="2596145" cy="3803904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8843434" y="-649224"/>
            <a:ext cx="3013130" cy="4780678"/>
            <a:chOff x="3320458" y="-510429"/>
            <a:chExt cx="3013130" cy="4780678"/>
          </a:xfrm>
        </p:grpSpPr>
        <p:grpSp>
          <p:nvGrpSpPr>
            <p:cNvPr id="12" name="Group 11"/>
            <p:cNvGrpSpPr/>
            <p:nvPr/>
          </p:nvGrpSpPr>
          <p:grpSpPr>
            <a:xfrm>
              <a:off x="3320458" y="356500"/>
              <a:ext cx="2775541" cy="3913749"/>
              <a:chOff x="3320458" y="356500"/>
              <a:chExt cx="2775541" cy="3913749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1616" r="42073" b="17683"/>
              <a:stretch/>
            </p:blipFill>
            <p:spPr>
              <a:xfrm rot="5400000">
                <a:off x="3226901" y="1401150"/>
                <a:ext cx="2962656" cy="2775541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 rot="18247023">
                <a:off x="3349685" y="1102248"/>
                <a:ext cx="18448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1Kb Ladder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8309995">
                <a:off x="3700275" y="1048088"/>
                <a:ext cx="18448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Lenlyn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18112538">
                <a:off x="4032818" y="1094961"/>
                <a:ext cx="18448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Cardi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AE688D9-AF92-479C-AD85-2A7DE1D776B1}"/>
                </a:ext>
              </a:extLst>
            </p:cNvPr>
            <p:cNvSpPr txBox="1"/>
            <p:nvPr/>
          </p:nvSpPr>
          <p:spPr>
            <a:xfrm rot="18011953">
              <a:off x="4209582" y="860805"/>
              <a:ext cx="2280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Kavegu</a:t>
              </a:r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0A4482B-6155-45ED-BB55-ECA2103A149C}"/>
                </a:ext>
              </a:extLst>
            </p:cNvPr>
            <p:cNvSpPr txBox="1"/>
            <p:nvPr/>
          </p:nvSpPr>
          <p:spPr>
            <a:xfrm rot="18142704">
              <a:off x="4520134" y="633254"/>
              <a:ext cx="2749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Renzie</a:t>
              </a:r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0B446BA-D8A1-49A9-A795-29BDAB458541}"/>
                </a:ext>
              </a:extLst>
            </p:cNvPr>
            <p:cNvSpPr txBox="1"/>
            <p:nvPr/>
          </p:nvSpPr>
          <p:spPr>
            <a:xfrm rot="18218314">
              <a:off x="5030907" y="943907"/>
              <a:ext cx="2148161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Ophset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247222" y="589631"/>
            <a:ext cx="334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Uncut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17858" y="667979"/>
            <a:ext cx="334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RosieJ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2" t="33515" r="35580" b="23171"/>
          <a:stretch/>
        </p:blipFill>
        <p:spPr>
          <a:xfrm rot="5400000">
            <a:off x="4173593" y="1424828"/>
            <a:ext cx="2642893" cy="245059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 rot="18247023">
            <a:off x="4190151" y="1316473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1Kb Ladder</a:t>
            </a:r>
          </a:p>
        </p:txBody>
      </p:sp>
      <p:sp>
        <p:nvSpPr>
          <p:cNvPr id="18" name="TextBox 17"/>
          <p:cNvSpPr txBox="1"/>
          <p:nvPr/>
        </p:nvSpPr>
        <p:spPr>
          <a:xfrm rot="18309995">
            <a:off x="4597064" y="1197090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Uncut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E688D9-AF92-479C-AD85-2A7DE1D776B1}"/>
              </a:ext>
            </a:extLst>
          </p:cNvPr>
          <p:cNvSpPr txBox="1"/>
          <p:nvPr/>
        </p:nvSpPr>
        <p:spPr>
          <a:xfrm rot="18011953">
            <a:off x="4655093" y="1063143"/>
            <a:ext cx="2280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HaeIII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A4482B-6155-45ED-BB55-ECA2103A149C}"/>
              </a:ext>
            </a:extLst>
          </p:cNvPr>
          <p:cNvSpPr txBox="1"/>
          <p:nvPr/>
        </p:nvSpPr>
        <p:spPr>
          <a:xfrm rot="18142704">
            <a:off x="4907770" y="835592"/>
            <a:ext cx="274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NspI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B446BA-D8A1-49A9-A795-29BDAB458541}"/>
              </a:ext>
            </a:extLst>
          </p:cNvPr>
          <p:cNvSpPr txBox="1"/>
          <p:nvPr/>
        </p:nvSpPr>
        <p:spPr>
          <a:xfrm rot="18218314">
            <a:off x="5337518" y="1144013"/>
            <a:ext cx="214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SacII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80" y="542448"/>
            <a:ext cx="334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Renzie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7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Thiel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Swerdlow, Sarah J.</dc:creator>
  <cp:lastModifiedBy>Swerdlow, Sarah J.</cp:lastModifiedBy>
  <cp:revision>2</cp:revision>
  <dcterms:created xsi:type="dcterms:W3CDTF">2019-06-03T18:14:35Z</dcterms:created>
  <dcterms:modified xsi:type="dcterms:W3CDTF">2019-06-03T18:26:00Z</dcterms:modified>
</cp:coreProperties>
</file>