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13F3-E01F-A891-9419-2B25DDCF5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CA340-A389-0253-9EE9-AE92164C9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9225-E6AF-88AB-D15C-2314CA79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E9DB9-C8BF-BF60-5F44-0AA2ACAC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B3AB-A01C-F2FD-57DF-2F0FF121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A22B-12F9-E584-6DA1-7D695FCF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C07C1-4CB3-7DD0-924A-56688AF62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16F8C-3506-42FE-7F25-681E3B6E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DB188-0EEB-1CDF-44B8-9D894481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FD1A-8481-F23D-4EC8-54398717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C342C-24A7-3C7A-F3FA-46CB5B67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4F168-453E-D8D5-9C48-60345FE5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3E2A-5B4B-9BFE-ECED-353D54D5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D150-323B-95BE-B01D-325B3B0D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EB21-1F1E-E1FF-9CD5-EDCF79ED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D8B2-2807-5FF9-34CB-02B1F6DF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2BF19-FA01-2EA3-164E-9A319E84F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25A90-BF5A-BD2A-408F-E8EFEE8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E9DD-E755-F616-C784-2B0E33E5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43A8E-D94C-94D2-B5DA-261D8CFB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4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6C8B-CBD9-ED25-EAB3-CA8C8350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2E9A8-C698-4333-C432-5FDF930D9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BE590-7F6D-8F7A-E074-140FF26C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54EB-C8E2-A213-D321-4BB766A1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DD5B1-B56C-5289-BE9B-B3B0F339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363C-83BE-F360-7537-208A3246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9626A-58E2-512D-57FB-2CF0DBECE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C9718-FEAB-E83F-8162-0E1C905C9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03892-A625-BC98-C868-012E8224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AAE45-0021-E459-8485-859F8D2B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6C570-FCDE-211E-12BD-6D3E3B77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5100-8573-96D8-D0E4-CEE7C266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B3E01-5698-9C01-048E-6E9521D1C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A7BDB-6FE9-00D6-B3EB-C4F342F70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E74C91-D445-0B9B-CE8E-94E4980DC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6A7FD-21F0-F104-96CF-A1021F512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5A9CA-8B63-C003-2974-786AF8FE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49B28-FA24-54E2-93DE-60B56B1B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649EF-497C-1313-9F4A-395B679D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18EB-27B8-19B4-AA11-F3CEE2A4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E6948-7E04-F548-2920-8E9A3D33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37CB9-DC0C-AAFF-0A8F-A133B037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5338C-4BFD-F585-B116-366D7ABF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1C18E-2995-EE15-7277-1B581A11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583103-F85E-FF9E-A677-398B0585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2AB4E-FEE3-123B-6D59-45086D0D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3B58-BBF0-D02A-816B-0BD7CDBD8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0550-2AA6-611A-94E7-4E5207FCC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5BAAC-4E52-6A52-1D54-373A4B6B7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EBEC1-4F85-3A13-93A9-DB296CEF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F29FC-3396-1A7B-58B6-E2FECDAF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724CD-519A-1930-9178-5984F845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4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EBCA-EB2D-A763-3730-D5E8B3E0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9F32C-4057-36FE-8D98-D05E5C3CE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B8694-06FD-123E-9321-C1E1E957A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D7481-6CF5-3855-A216-E1B2426C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ACFF3-4C77-A517-C34D-8FFC5247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B11ED-9DD1-A324-0937-C7D3B9A7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D67D4-7CC8-871F-5774-A7BD41F7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3A69F-B23B-F8C2-71A7-679E149C3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69FBF-EF85-681F-F54B-547D23606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A71AC-514C-4641-857B-ACD3CB756CD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F0C6F-B1DA-8499-9D5D-41C63BAF4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C2BA-F966-8A41-574C-9847DBB4E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6D92-24ED-4741-BACC-1DDBE762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93171E-B155-03D4-FED3-4518EE75D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89" y="634249"/>
            <a:ext cx="7153275" cy="186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17B595-0148-2626-185F-E2AF938D5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3" y="2732060"/>
            <a:ext cx="11430000" cy="388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E4AFA6-973E-C707-1E7B-2DD651234504}"/>
              </a:ext>
            </a:extLst>
          </p:cNvPr>
          <p:cNvSpPr txBox="1"/>
          <p:nvPr/>
        </p:nvSpPr>
        <p:spPr>
          <a:xfrm>
            <a:off x="7989454" y="921368"/>
            <a:ext cx="353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we call gene 47a, having an ATGA overlap (yellow highlight) with gene 45, but not with 47b in the F1 subcluster?</a:t>
            </a:r>
          </a:p>
        </p:txBody>
      </p:sp>
    </p:spTree>
    <p:extLst>
      <p:ext uri="{BB962C8B-B14F-4D97-AF65-F5344CB8AC3E}">
        <p14:creationId xmlns:p14="http://schemas.microsoft.com/office/powerpoint/2010/main" val="225714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Baliraine, Fred</dc:creator>
  <cp:lastModifiedBy>Baliraine, Fred</cp:lastModifiedBy>
  <cp:revision>1</cp:revision>
  <dcterms:created xsi:type="dcterms:W3CDTF">2024-03-02T03:16:07Z</dcterms:created>
  <dcterms:modified xsi:type="dcterms:W3CDTF">2024-03-02T03:24:22Z</dcterms:modified>
</cp:coreProperties>
</file>