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8" r:id="rId4"/>
    <p:sldId id="266" r:id="rId5"/>
    <p:sldId id="260" r:id="rId6"/>
    <p:sldId id="267" r:id="rId7"/>
    <p:sldId id="259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8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8B46B-B9E9-774D-A6DD-423509B4FC65}" type="datetimeFigureOut">
              <a:rPr lang="en-US" smtClean="0"/>
              <a:t>12/9/20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75AE1-FF81-A844-A9C9-49A39FC6A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8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0F8-5314-DE45-A4E8-98B58BF0642D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857D-2FC7-704F-B5DE-E1EDEF1B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2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0F8-5314-DE45-A4E8-98B58BF0642D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857D-2FC7-704F-B5DE-E1EDEF1B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2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0F8-5314-DE45-A4E8-98B58BF0642D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857D-2FC7-704F-B5DE-E1EDEF1B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2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0F8-5314-DE45-A4E8-98B58BF0642D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857D-2FC7-704F-B5DE-E1EDEF1B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3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0F8-5314-DE45-A4E8-98B58BF0642D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857D-2FC7-704F-B5DE-E1EDEF1B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3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0F8-5314-DE45-A4E8-98B58BF0642D}" type="datetimeFigureOut">
              <a:rPr lang="en-US" smtClean="0"/>
              <a:t>12/9/20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857D-2FC7-704F-B5DE-E1EDEF1B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0F8-5314-DE45-A4E8-98B58BF0642D}" type="datetimeFigureOut">
              <a:rPr lang="en-US" smtClean="0"/>
              <a:t>12/9/20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857D-2FC7-704F-B5DE-E1EDEF1B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0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0F8-5314-DE45-A4E8-98B58BF0642D}" type="datetimeFigureOut">
              <a:rPr lang="en-US" smtClean="0"/>
              <a:t>12/9/20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857D-2FC7-704F-B5DE-E1EDEF1B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5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0F8-5314-DE45-A4E8-98B58BF0642D}" type="datetimeFigureOut">
              <a:rPr lang="en-US" smtClean="0"/>
              <a:t>12/9/20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857D-2FC7-704F-B5DE-E1EDEF1B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3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0F8-5314-DE45-A4E8-98B58BF0642D}" type="datetimeFigureOut">
              <a:rPr lang="en-US" smtClean="0"/>
              <a:t>12/9/20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857D-2FC7-704F-B5DE-E1EDEF1B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B90F8-5314-DE45-A4E8-98B58BF0642D}" type="datetimeFigureOut">
              <a:rPr lang="en-US" smtClean="0"/>
              <a:t>12/9/20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857D-2FC7-704F-B5DE-E1EDEF1B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B90F8-5314-DE45-A4E8-98B58BF0642D}" type="datetimeFigureOut">
              <a:rPr lang="en-US" smtClean="0"/>
              <a:t>12/9/20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857D-2FC7-704F-B5DE-E1EDEF1B2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0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Biological Information Flow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SEA-PHAGES Bioinformatics Workshop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December 2020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Adapted from presentation by Welkin Pope</a:t>
            </a:r>
          </a:p>
        </p:txBody>
      </p:sp>
    </p:spTree>
    <p:extLst>
      <p:ext uri="{BB962C8B-B14F-4D97-AF65-F5344CB8AC3E}">
        <p14:creationId xmlns:p14="http://schemas.microsoft.com/office/powerpoint/2010/main" val="74741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30" y="635194"/>
            <a:ext cx="10344696" cy="4233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62306" y="6299857"/>
            <a:ext cx="262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Khan Academy, </a:t>
            </a:r>
            <a:r>
              <a:rPr lang="en-US" sz="1200" dirty="0" err="1"/>
              <a:t>www.khanacademy.org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856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496" y="1443553"/>
            <a:ext cx="8616509" cy="41046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62306" y="6299857"/>
            <a:ext cx="262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Khan Academy, </a:t>
            </a:r>
            <a:r>
              <a:rPr lang="en-US" sz="1200" dirty="0" err="1"/>
              <a:t>www.khanacademy.org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128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Web Video Player"/>
              <p:cNvGraphicFramePr>
                <a:graphicFrameLocks noGrp="1"/>
              </p:cNvGraphicFramePr>
              <p:nvPr/>
            </p:nvGraphicFramePr>
            <p:xfrm>
              <a:off x="1906773" y="1552353"/>
              <a:ext cx="8229600" cy="4529471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6773" y="1552353"/>
                <a:ext cx="8229600" cy="4529471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6967871" y="6488668"/>
            <a:ext cx="124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Drew Berry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DEFC9-9125-CD4E-AEF5-33E49C0A1442}"/>
              </a:ext>
            </a:extLst>
          </p:cNvPr>
          <p:cNvSpPr txBox="1"/>
          <p:nvPr/>
        </p:nvSpPr>
        <p:spPr>
          <a:xfrm>
            <a:off x="976184" y="543697"/>
            <a:ext cx="4910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=xSQybiea2AA</a:t>
            </a:r>
          </a:p>
        </p:txBody>
      </p:sp>
    </p:spTree>
    <p:extLst>
      <p:ext uri="{BB962C8B-B14F-4D97-AF65-F5344CB8AC3E}">
        <p14:creationId xmlns:p14="http://schemas.microsoft.com/office/powerpoint/2010/main" val="72537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3994" y="1260388"/>
            <a:ext cx="8033131" cy="3444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759" y="3209831"/>
            <a:ext cx="3922776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35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4" name="Add-in 3" title="Web Video Player"/>
              <p:cNvGraphicFramePr>
                <a:graphicFrameLocks noGrp="1"/>
              </p:cNvGraphicFramePr>
              <p:nvPr/>
            </p:nvGraphicFramePr>
            <p:xfrm>
              <a:off x="2587256" y="1127051"/>
              <a:ext cx="7272670" cy="4593265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Add-in 3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7256" y="1127051"/>
                <a:ext cx="7272670" cy="4593265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6967871" y="6103088"/>
            <a:ext cx="1242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Drew Berry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6D94D8-DF6E-444F-B106-37B4E4302900}"/>
              </a:ext>
            </a:extLst>
          </p:cNvPr>
          <p:cNvSpPr txBox="1"/>
          <p:nvPr/>
        </p:nvSpPr>
        <p:spPr>
          <a:xfrm>
            <a:off x="432486" y="518984"/>
            <a:ext cx="502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=WkI_Vbwn14g</a:t>
            </a:r>
          </a:p>
        </p:txBody>
      </p:sp>
    </p:spTree>
    <p:extLst>
      <p:ext uri="{BB962C8B-B14F-4D97-AF65-F5344CB8AC3E}">
        <p14:creationId xmlns:p14="http://schemas.microsoft.com/office/powerpoint/2010/main" val="4166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Prokarotic</a:t>
            </a:r>
            <a:r>
              <a:rPr lang="en-US" dirty="0"/>
              <a:t> Gene Organization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7" y="2552352"/>
            <a:ext cx="9996804" cy="13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9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Operon Organization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2" y="2864020"/>
            <a:ext cx="10128639" cy="104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4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realistic phage operon organization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61" y="2755557"/>
            <a:ext cx="9659080" cy="99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78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webextension1.xml><?xml version="1.0" encoding="utf-8"?>
<we:webextension xmlns:we="http://schemas.microsoft.com/office/webextensions/webextension/2010/11" id="{A886EB52-CCDA-E940-BA33-9BF8E49E89AB}">
  <we:reference id="wa104221182" version="2.0.0.0" store="en-US" storeType="OMEX"/>
  <we:alternateReferences>
    <we:reference id="wa104221182" version="2.0.0.0" store="wa104221182" storeType="OMEX"/>
  </we:alternateReferences>
  <we:properties>
    <we:property name="autoplay" value="null"/>
    <we:property name="endtime" value="null"/>
    <we:property name="starttime" value="null"/>
    <we:property name="vid" value="&quot;https://youtu.be/DA2t5N72mgw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3BA3156D-FB86-4448-9D1F-414D962BA6FC}">
  <we:reference id="wa104221182" version="2.0.0.0" store="en-US" storeType="OMEX"/>
  <we:alternateReferences>
    <we:reference id="wa104221182" version="2.0.0.0" store="wa104221182" storeType="OMEX"/>
  </we:alternateReferences>
  <we:properties>
    <we:property name="autoplay" value="null"/>
    <we:property name="endtime" value="null"/>
    <we:property name="starttime" value="null"/>
    <we:property name="vid" value="&quot;https://www.youtube.com/watch?v=WkI_Vbwn14g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5680</TotalTime>
  <Words>74</Words>
  <Application>Microsoft Macintosh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Biological Information Flow</vt:lpstr>
      <vt:lpstr>PowerPoint Presentation</vt:lpstr>
      <vt:lpstr>Transcription</vt:lpstr>
      <vt:lpstr>PowerPoint Presentation</vt:lpstr>
      <vt:lpstr>Translation</vt:lpstr>
      <vt:lpstr>PowerPoint Presentation</vt:lpstr>
      <vt:lpstr>Prokarotic Gene Organization</vt:lpstr>
      <vt:lpstr>Operon Organization</vt:lpstr>
      <vt:lpstr>More realistic phage operon organization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Information Flow</dc:title>
  <dc:creator>Welkin H. Pope</dc:creator>
  <cp:lastModifiedBy>Jacobs-Sera, Deborah</cp:lastModifiedBy>
  <cp:revision>35</cp:revision>
  <dcterms:created xsi:type="dcterms:W3CDTF">2017-12-07T16:41:19Z</dcterms:created>
  <dcterms:modified xsi:type="dcterms:W3CDTF">2020-12-10T01:40:41Z</dcterms:modified>
</cp:coreProperties>
</file>