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8"/>
    <p:restoredTop sz="96208"/>
  </p:normalViewPr>
  <p:slideViewPr>
    <p:cSldViewPr snapToGrid="0" snapToObjects="1" showGuides="1">
      <p:cViewPr varScale="1">
        <p:scale>
          <a:sx n="38" d="100"/>
          <a:sy n="38" d="100"/>
        </p:scale>
        <p:origin x="2224" y="256"/>
      </p:cViewPr>
      <p:guideLst>
        <p:guide orient="horz" pos="6912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03E27-F82F-6B43-A060-ACBB1338D411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E6498-4995-A848-8034-7E14AC8D0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1pPr>
    <a:lvl2pPr marL="1253383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2pPr>
    <a:lvl3pPr marL="2506766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3pPr>
    <a:lvl4pPr marL="3760148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4pPr>
    <a:lvl5pPr marL="5013531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5pPr>
    <a:lvl6pPr marL="6266914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6pPr>
    <a:lvl7pPr marL="7520297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7pPr>
    <a:lvl8pPr marL="8773680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8pPr>
    <a:lvl9pPr marL="10027062" algn="l" defTabSz="2506766" rtl="0" eaLnBrk="1" latinLnBrk="0" hangingPunct="1">
      <a:defRPr sz="32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E6498-4995-A848-8034-7E14AC8D0D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3591562"/>
            <a:ext cx="18653760" cy="764032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1526522"/>
            <a:ext cx="16459200" cy="529843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7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168400"/>
            <a:ext cx="473202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168400"/>
            <a:ext cx="1392174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9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5471168"/>
            <a:ext cx="18928080" cy="912875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4686288"/>
            <a:ext cx="18928080" cy="48005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4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168406"/>
            <a:ext cx="1892808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5379722"/>
            <a:ext cx="9284016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8016240"/>
            <a:ext cx="9284016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5379722"/>
            <a:ext cx="9329738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8016240"/>
            <a:ext cx="932973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8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1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3159765"/>
            <a:ext cx="11109960" cy="155956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1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1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3159765"/>
            <a:ext cx="11109960" cy="155956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1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7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168406"/>
            <a:ext cx="1892808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5842000"/>
            <a:ext cx="1892808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7671-696F-3A45-99ED-0B4AA99E8E0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5ACC-C7BA-DD42-9DE5-3B2DC6B7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BE2D82-217D-8F40-BC0E-B8CB1EDA7A71}"/>
              </a:ext>
            </a:extLst>
          </p:cNvPr>
          <p:cNvSpPr txBox="1"/>
          <p:nvPr/>
        </p:nvSpPr>
        <p:spPr>
          <a:xfrm>
            <a:off x="345673" y="1235980"/>
            <a:ext cx="1452589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76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Institution Name here (Cohort here 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54B7B-02AA-6D42-839B-55633624C070}"/>
              </a:ext>
            </a:extLst>
          </p:cNvPr>
          <p:cNvSpPr txBox="1"/>
          <p:nvPr/>
        </p:nvSpPr>
        <p:spPr>
          <a:xfrm>
            <a:off x="345673" y="273276"/>
            <a:ext cx="1452589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76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Phage Name here (Cluster here)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6CBD97-7A0D-DE49-9902-AE0FA6C8CF3E}"/>
              </a:ext>
            </a:extLst>
          </p:cNvPr>
          <p:cNvSpPr/>
          <p:nvPr/>
        </p:nvSpPr>
        <p:spPr>
          <a:xfrm>
            <a:off x="345671" y="5345723"/>
            <a:ext cx="10444242" cy="5390010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Course information:</a:t>
            </a:r>
            <a:b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  <a:ea typeface="Helvetica Neue Light" panose="02000403000000020004" pitchFamily="2" charset="0"/>
              </a:rPr>
              <a:t>include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number (or anticipated number) of students,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student information (e.g., majors or non-majors, class level(s),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if former SEA-PHAGES students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course listing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course structure</a:t>
            </a:r>
          </a:p>
          <a:p>
            <a:endParaRPr lang="en-US" sz="4800" dirty="0">
              <a:solidFill>
                <a:srgbClr val="377D5D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E9AB65-2B57-C24A-8727-02889FC25965}"/>
              </a:ext>
            </a:extLst>
          </p:cNvPr>
          <p:cNvSpPr/>
          <p:nvPr/>
        </p:nvSpPr>
        <p:spPr>
          <a:xfrm>
            <a:off x="345671" y="10972800"/>
            <a:ext cx="10444242" cy="10304584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Study overview:</a:t>
            </a:r>
          </a:p>
          <a:p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  <a:ea typeface="Helvetica Neue Light" panose="02000403000000020004" pitchFamily="2" charset="0"/>
              </a:rPr>
              <a:t>include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how the research was (or will be) implemented with students (e.g., students worked in pairs, student activities were synchronized)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particular implementation strategies that worked well or did not work well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 summary of GENES research completed so far (e.g., number of genes cloned, number of genes screened)</a:t>
            </a:r>
          </a:p>
          <a:p>
            <a:endParaRPr lang="en-US" sz="4800" dirty="0">
              <a:solidFill>
                <a:srgbClr val="377D5D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D35A79-9E65-264D-9183-ED82E157C601}"/>
              </a:ext>
            </a:extLst>
          </p:cNvPr>
          <p:cNvSpPr/>
          <p:nvPr/>
        </p:nvSpPr>
        <p:spPr>
          <a:xfrm>
            <a:off x="11155687" y="2324655"/>
            <a:ext cx="10444242" cy="6190488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Interesting findings:</a:t>
            </a:r>
          </a:p>
          <a:p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Include experimental results with accompanying images or figures and any other exciting outputs (e.g., student testimonials, useful pedagogical tools) </a:t>
            </a:r>
          </a:p>
          <a:p>
            <a:endParaRPr lang="en-US" sz="4800" dirty="0">
              <a:solidFill>
                <a:srgbClr val="377D5D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C9B71E-18E4-F942-9CA6-A2ABE72ACF5F}"/>
              </a:ext>
            </a:extLst>
          </p:cNvPr>
          <p:cNvSpPr/>
          <p:nvPr/>
        </p:nvSpPr>
        <p:spPr>
          <a:xfrm>
            <a:off x="11155686" y="8688543"/>
            <a:ext cx="10444242" cy="4748600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Challenges: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0BC2C5-5B61-7F42-8CE3-3CCC073DBAF0}"/>
              </a:ext>
            </a:extLst>
          </p:cNvPr>
          <p:cNvSpPr/>
          <p:nvPr/>
        </p:nvSpPr>
        <p:spPr>
          <a:xfrm>
            <a:off x="11155687" y="13633921"/>
            <a:ext cx="10444240" cy="4748601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Proposed next steps for your research: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DBBC2A-0C8F-D54B-96A1-77F2CC88CEC9}"/>
              </a:ext>
            </a:extLst>
          </p:cNvPr>
          <p:cNvSpPr/>
          <p:nvPr/>
        </p:nvSpPr>
        <p:spPr>
          <a:xfrm>
            <a:off x="345671" y="2324652"/>
            <a:ext cx="10444242" cy="2911126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Faculty:</a:t>
            </a:r>
          </a:p>
          <a:p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+mj-lt"/>
                <a:ea typeface="Helvetica Neue Light" panose="02000403000000020004" pitchFamily="2" charset="0"/>
              </a:rPr>
              <a:t>include the names of all GENES faculty at your institution, underlining names of faculty in attendance at the meeting</a:t>
            </a:r>
            <a:endParaRPr lang="en-US" sz="4000" dirty="0">
              <a:solidFill>
                <a:schemeClr val="tx1"/>
              </a:solidFill>
              <a:latin typeface="+mj-lt"/>
              <a:ea typeface="Helvetica Neue Light" panose="0200040300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E89391-A4A5-E64B-9550-73C9AD428798}"/>
              </a:ext>
            </a:extLst>
          </p:cNvPr>
          <p:cNvSpPr/>
          <p:nvPr/>
        </p:nvSpPr>
        <p:spPr>
          <a:xfrm>
            <a:off x="17303262" y="216030"/>
            <a:ext cx="4296665" cy="1877979"/>
          </a:xfrm>
          <a:prstGeom prst="rect">
            <a:avLst/>
          </a:prstGeom>
          <a:solidFill>
            <a:srgbClr val="377D5D"/>
          </a:solidFill>
          <a:ln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School logo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8EBEE3-D1B5-7449-85B8-18FD075576F7}"/>
              </a:ext>
            </a:extLst>
          </p:cNvPr>
          <p:cNvSpPr/>
          <p:nvPr/>
        </p:nvSpPr>
        <p:spPr>
          <a:xfrm>
            <a:off x="11155687" y="18579301"/>
            <a:ext cx="10444240" cy="2698084"/>
          </a:xfrm>
          <a:prstGeom prst="rect">
            <a:avLst/>
          </a:prstGeom>
          <a:noFill/>
          <a:ln w="34925">
            <a:solidFill>
              <a:srgbClr val="377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800" dirty="0">
                <a:solidFill>
                  <a:srgbClr val="377D5D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Questions:</a:t>
            </a:r>
          </a:p>
        </p:txBody>
      </p:sp>
    </p:spTree>
    <p:extLst>
      <p:ext uri="{BB962C8B-B14F-4D97-AF65-F5344CB8AC3E}">
        <p14:creationId xmlns:p14="http://schemas.microsoft.com/office/powerpoint/2010/main" val="66907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2736</TotalTime>
  <Words>181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Heller, Danielle</dc:creator>
  <cp:lastModifiedBy>Heller, Danielle</cp:lastModifiedBy>
  <cp:revision>21</cp:revision>
  <dcterms:created xsi:type="dcterms:W3CDTF">2021-05-17T16:28:46Z</dcterms:created>
  <dcterms:modified xsi:type="dcterms:W3CDTF">2021-05-19T15:03:13Z</dcterms:modified>
</cp:coreProperties>
</file>